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5"/>
  </p:notesMasterIdLst>
  <p:handoutMasterIdLst>
    <p:handoutMasterId r:id="rId56"/>
  </p:handoutMasterIdLst>
  <p:sldIdLst>
    <p:sldId id="256" r:id="rId5"/>
    <p:sldId id="287" r:id="rId6"/>
    <p:sldId id="278" r:id="rId7"/>
    <p:sldId id="289" r:id="rId8"/>
    <p:sldId id="290" r:id="rId9"/>
    <p:sldId id="285" r:id="rId10"/>
    <p:sldId id="261" r:id="rId11"/>
    <p:sldId id="26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30" r:id="rId28"/>
    <p:sldId id="331" r:id="rId29"/>
    <p:sldId id="306" r:id="rId30"/>
    <p:sldId id="284"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07" r:id="rId49"/>
    <p:sldId id="308" r:id="rId50"/>
    <p:sldId id="309" r:id="rId51"/>
    <p:sldId id="310" r:id="rId52"/>
    <p:sldId id="311" r:id="rId53"/>
    <p:sldId id="312" r:id="rId5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20E22-513D-490C-A7C8-E09C714F1740}" v="238" dt="2023-02-13T14:24:56.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95" autoAdjust="0"/>
  </p:normalViewPr>
  <p:slideViewPr>
    <p:cSldViewPr snapToGrid="0">
      <p:cViewPr varScale="1">
        <p:scale>
          <a:sx n="64" d="100"/>
          <a:sy n="64" d="100"/>
        </p:scale>
        <p:origin x="748" y="64"/>
      </p:cViewPr>
      <p:guideLst>
        <p:guide pos="4128"/>
        <p:guide orient="horz" pos="960"/>
      </p:guideLst>
    </p:cSldViewPr>
  </p:slideViewPr>
  <p:outlineViewPr>
    <p:cViewPr>
      <p:scale>
        <a:sx n="33" d="100"/>
        <a:sy n="33" d="100"/>
      </p:scale>
      <p:origin x="0" y="-4027"/>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87" d="100"/>
          <a:sy n="87" d="100"/>
        </p:scale>
        <p:origin x="381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Roy" userId="S::roy.audrey@areq.lacsq.org::2144a81d-7c39-4afe-8439-d042ea126a70" providerId="AD" clId="Web-{E613D516-3C69-EAC0-B043-9827096B3C49}"/>
    <pc:docChg chg="modSld">
      <pc:chgData name="Audrey Roy" userId="S::roy.audrey@areq.lacsq.org::2144a81d-7c39-4afe-8439-d042ea126a70" providerId="AD" clId="Web-{E613D516-3C69-EAC0-B043-9827096B3C49}" dt="2023-02-14T14:36:25.056" v="1" actId="20577"/>
      <pc:docMkLst>
        <pc:docMk/>
      </pc:docMkLst>
      <pc:sldChg chg="modSp">
        <pc:chgData name="Audrey Roy" userId="S::roy.audrey@areq.lacsq.org::2144a81d-7c39-4afe-8439-d042ea126a70" providerId="AD" clId="Web-{E613D516-3C69-EAC0-B043-9827096B3C49}" dt="2023-02-14T14:36:25.056" v="1" actId="20577"/>
        <pc:sldMkLst>
          <pc:docMk/>
          <pc:sldMk cId="2855420048" sldId="330"/>
        </pc:sldMkLst>
        <pc:spChg chg="mod">
          <ac:chgData name="Audrey Roy" userId="S::roy.audrey@areq.lacsq.org::2144a81d-7c39-4afe-8439-d042ea126a70" providerId="AD" clId="Web-{E613D516-3C69-EAC0-B043-9827096B3C49}" dt="2023-02-14T14:36:25.056" v="1" actId="20577"/>
          <ac:spMkLst>
            <pc:docMk/>
            <pc:sldMk cId="2855420048" sldId="330"/>
            <ac:spMk id="3" creationId="{E35C97FC-F2A7-1904-EB45-7EA5D2E403C9}"/>
          </ac:spMkLst>
        </pc:spChg>
      </pc:sldChg>
    </pc:docChg>
  </pc:docChgLst>
  <pc:docChgLst>
    <pc:chgData name="Johanne Freire" userId="S::freire.johanne@areq.lacsq.org::c8e3a86e-00f7-454a-bed4-4a3510d5e295" providerId="AD" clId="Web-{0EEE00A2-1C06-E1E7-9F5D-18F891235E9E}"/>
    <pc:docChg chg="modSld">
      <pc:chgData name="Johanne Freire" userId="S::freire.johanne@areq.lacsq.org::c8e3a86e-00f7-454a-bed4-4a3510d5e295" providerId="AD" clId="Web-{0EEE00A2-1C06-E1E7-9F5D-18F891235E9E}" dt="2023-02-09T18:13:44.964" v="122" actId="20577"/>
      <pc:docMkLst>
        <pc:docMk/>
      </pc:docMkLst>
      <pc:sldChg chg="modSp">
        <pc:chgData name="Johanne Freire" userId="S::freire.johanne@areq.lacsq.org::c8e3a86e-00f7-454a-bed4-4a3510d5e295" providerId="AD" clId="Web-{0EEE00A2-1C06-E1E7-9F5D-18F891235E9E}" dt="2023-02-09T17:57:24.694" v="21" actId="1076"/>
        <pc:sldMkLst>
          <pc:docMk/>
          <pc:sldMk cId="4212917468" sldId="260"/>
        </pc:sldMkLst>
        <pc:picChg chg="mod">
          <ac:chgData name="Johanne Freire" userId="S::freire.johanne@areq.lacsq.org::c8e3a86e-00f7-454a-bed4-4a3510d5e295" providerId="AD" clId="Web-{0EEE00A2-1C06-E1E7-9F5D-18F891235E9E}" dt="2023-02-09T17:57:24.694" v="21" actId="1076"/>
          <ac:picMkLst>
            <pc:docMk/>
            <pc:sldMk cId="4212917468" sldId="260"/>
            <ac:picMk id="8" creationId="{795F1274-C3AF-12F6-9239-20EA20EEC916}"/>
          </ac:picMkLst>
        </pc:picChg>
      </pc:sldChg>
      <pc:sldChg chg="addSp delSp modSp">
        <pc:chgData name="Johanne Freire" userId="S::freire.johanne@areq.lacsq.org::c8e3a86e-00f7-454a-bed4-4a3510d5e295" providerId="AD" clId="Web-{0EEE00A2-1C06-E1E7-9F5D-18F891235E9E}" dt="2023-02-09T17:58:15.272" v="23" actId="20577"/>
        <pc:sldMkLst>
          <pc:docMk/>
          <pc:sldMk cId="1527386939" sldId="261"/>
        </pc:sldMkLst>
        <pc:spChg chg="add del mod">
          <ac:chgData name="Johanne Freire" userId="S::freire.johanne@areq.lacsq.org::c8e3a86e-00f7-454a-bed4-4a3510d5e295" providerId="AD" clId="Web-{0EEE00A2-1C06-E1E7-9F5D-18F891235E9E}" dt="2023-02-09T17:58:15.272" v="23" actId="20577"/>
          <ac:spMkLst>
            <pc:docMk/>
            <pc:sldMk cId="1527386939" sldId="261"/>
            <ac:spMk id="3" creationId="{E35C97FC-F2A7-1904-EB45-7EA5D2E403C9}"/>
          </ac:spMkLst>
        </pc:spChg>
        <pc:spChg chg="del mod">
          <ac:chgData name="Johanne Freire" userId="S::freire.johanne@areq.lacsq.org::c8e3a86e-00f7-454a-bed4-4a3510d5e295" providerId="AD" clId="Web-{0EEE00A2-1C06-E1E7-9F5D-18F891235E9E}" dt="2023-02-09T17:56:10.570" v="18"/>
          <ac:spMkLst>
            <pc:docMk/>
            <pc:sldMk cId="1527386939" sldId="261"/>
            <ac:spMk id="4" creationId="{07A371F5-EAAD-4ADC-8D3F-1CBB98D52839}"/>
          </ac:spMkLst>
        </pc:spChg>
      </pc:sldChg>
      <pc:sldChg chg="modSp">
        <pc:chgData name="Johanne Freire" userId="S::freire.johanne@areq.lacsq.org::c8e3a86e-00f7-454a-bed4-4a3510d5e295" providerId="AD" clId="Web-{0EEE00A2-1C06-E1E7-9F5D-18F891235E9E}" dt="2023-02-09T17:59:04.318" v="41" actId="20577"/>
        <pc:sldMkLst>
          <pc:docMk/>
          <pc:sldMk cId="4247868581" sldId="293"/>
        </pc:sldMkLst>
        <pc:spChg chg="mod">
          <ac:chgData name="Johanne Freire" userId="S::freire.johanne@areq.lacsq.org::c8e3a86e-00f7-454a-bed4-4a3510d5e295" providerId="AD" clId="Web-{0EEE00A2-1C06-E1E7-9F5D-18F891235E9E}" dt="2023-02-09T17:59:04.318" v="41" actId="20577"/>
          <ac:spMkLst>
            <pc:docMk/>
            <pc:sldMk cId="4247868581" sldId="293"/>
            <ac:spMk id="3" creationId="{E35C97FC-F2A7-1904-EB45-7EA5D2E403C9}"/>
          </ac:spMkLst>
        </pc:spChg>
        <pc:picChg chg="mod">
          <ac:chgData name="Johanne Freire" userId="S::freire.johanne@areq.lacsq.org::c8e3a86e-00f7-454a-bed4-4a3510d5e295" providerId="AD" clId="Web-{0EEE00A2-1C06-E1E7-9F5D-18F891235E9E}" dt="2023-02-09T17:57:45.616" v="22" actId="1076"/>
          <ac:picMkLst>
            <pc:docMk/>
            <pc:sldMk cId="4247868581" sldId="293"/>
            <ac:picMk id="2050" creationId="{B2CD82B1-5C35-868A-67B8-408AD9D583CB}"/>
          </ac:picMkLst>
        </pc:picChg>
      </pc:sldChg>
      <pc:sldChg chg="modSp">
        <pc:chgData name="Johanne Freire" userId="S::freire.johanne@areq.lacsq.org::c8e3a86e-00f7-454a-bed4-4a3510d5e295" providerId="AD" clId="Web-{0EEE00A2-1C06-E1E7-9F5D-18F891235E9E}" dt="2023-02-09T18:02:55.831" v="44" actId="20577"/>
        <pc:sldMkLst>
          <pc:docMk/>
          <pc:sldMk cId="926605837" sldId="296"/>
        </pc:sldMkLst>
        <pc:spChg chg="mod">
          <ac:chgData name="Johanne Freire" userId="S::freire.johanne@areq.lacsq.org::c8e3a86e-00f7-454a-bed4-4a3510d5e295" providerId="AD" clId="Web-{0EEE00A2-1C06-E1E7-9F5D-18F891235E9E}" dt="2023-02-09T18:02:55.831" v="44" actId="20577"/>
          <ac:spMkLst>
            <pc:docMk/>
            <pc:sldMk cId="926605837" sldId="296"/>
            <ac:spMk id="3" creationId="{E35C97FC-F2A7-1904-EB45-7EA5D2E403C9}"/>
          </ac:spMkLst>
        </pc:spChg>
      </pc:sldChg>
      <pc:sldChg chg="modSp">
        <pc:chgData name="Johanne Freire" userId="S::freire.johanne@areq.lacsq.org::c8e3a86e-00f7-454a-bed4-4a3510d5e295" providerId="AD" clId="Web-{0EEE00A2-1C06-E1E7-9F5D-18F891235E9E}" dt="2023-02-09T18:04:19.408" v="51" actId="20577"/>
        <pc:sldMkLst>
          <pc:docMk/>
          <pc:sldMk cId="401258260" sldId="297"/>
        </pc:sldMkLst>
        <pc:spChg chg="mod">
          <ac:chgData name="Johanne Freire" userId="S::freire.johanne@areq.lacsq.org::c8e3a86e-00f7-454a-bed4-4a3510d5e295" providerId="AD" clId="Web-{0EEE00A2-1C06-E1E7-9F5D-18F891235E9E}" dt="2023-02-09T18:04:19.408" v="51" actId="20577"/>
          <ac:spMkLst>
            <pc:docMk/>
            <pc:sldMk cId="401258260" sldId="297"/>
            <ac:spMk id="3" creationId="{E35C97FC-F2A7-1904-EB45-7EA5D2E403C9}"/>
          </ac:spMkLst>
        </pc:spChg>
      </pc:sldChg>
      <pc:sldChg chg="modSp">
        <pc:chgData name="Johanne Freire" userId="S::freire.johanne@areq.lacsq.org::c8e3a86e-00f7-454a-bed4-4a3510d5e295" providerId="AD" clId="Web-{0EEE00A2-1C06-E1E7-9F5D-18F891235E9E}" dt="2023-02-09T18:08:19.764" v="66" actId="20577"/>
        <pc:sldMkLst>
          <pc:docMk/>
          <pc:sldMk cId="3602741192" sldId="304"/>
        </pc:sldMkLst>
        <pc:spChg chg="mod">
          <ac:chgData name="Johanne Freire" userId="S::freire.johanne@areq.lacsq.org::c8e3a86e-00f7-454a-bed4-4a3510d5e295" providerId="AD" clId="Web-{0EEE00A2-1C06-E1E7-9F5D-18F891235E9E}" dt="2023-02-09T18:08:19.764" v="66" actId="20577"/>
          <ac:spMkLst>
            <pc:docMk/>
            <pc:sldMk cId="3602741192" sldId="304"/>
            <ac:spMk id="3" creationId="{E35C97FC-F2A7-1904-EB45-7EA5D2E403C9}"/>
          </ac:spMkLst>
        </pc:spChg>
      </pc:sldChg>
      <pc:sldChg chg="modSp">
        <pc:chgData name="Johanne Freire" userId="S::freire.johanne@areq.lacsq.org::c8e3a86e-00f7-454a-bed4-4a3510d5e295" providerId="AD" clId="Web-{0EEE00A2-1C06-E1E7-9F5D-18F891235E9E}" dt="2023-02-09T18:13:44.964" v="122" actId="20577"/>
        <pc:sldMkLst>
          <pc:docMk/>
          <pc:sldMk cId="357596572" sldId="311"/>
        </pc:sldMkLst>
        <pc:spChg chg="mod">
          <ac:chgData name="Johanne Freire" userId="S::freire.johanne@areq.lacsq.org::c8e3a86e-00f7-454a-bed4-4a3510d5e295" providerId="AD" clId="Web-{0EEE00A2-1C06-E1E7-9F5D-18F891235E9E}" dt="2023-02-09T18:13:44.964" v="122" actId="20577"/>
          <ac:spMkLst>
            <pc:docMk/>
            <pc:sldMk cId="357596572" sldId="311"/>
            <ac:spMk id="3" creationId="{95B371F2-DBA5-415A-82C8-651F587B857A}"/>
          </ac:spMkLst>
        </pc:spChg>
      </pc:sldChg>
      <pc:sldChg chg="modSp">
        <pc:chgData name="Johanne Freire" userId="S::freire.johanne@areq.lacsq.org::c8e3a86e-00f7-454a-bed4-4a3510d5e295" providerId="AD" clId="Web-{0EEE00A2-1C06-E1E7-9F5D-18F891235E9E}" dt="2023-02-09T18:09:32.107" v="74" actId="20577"/>
        <pc:sldMkLst>
          <pc:docMk/>
          <pc:sldMk cId="2855420048" sldId="330"/>
        </pc:sldMkLst>
        <pc:spChg chg="mod">
          <ac:chgData name="Johanne Freire" userId="S::freire.johanne@areq.lacsq.org::c8e3a86e-00f7-454a-bed4-4a3510d5e295" providerId="AD" clId="Web-{0EEE00A2-1C06-E1E7-9F5D-18F891235E9E}" dt="2023-02-09T18:09:32.107" v="74" actId="20577"/>
          <ac:spMkLst>
            <pc:docMk/>
            <pc:sldMk cId="2855420048" sldId="330"/>
            <ac:spMk id="3" creationId="{E35C97FC-F2A7-1904-EB45-7EA5D2E403C9}"/>
          </ac:spMkLst>
        </pc:spChg>
      </pc:sldChg>
      <pc:sldChg chg="modSp">
        <pc:chgData name="Johanne Freire" userId="S::freire.johanne@areq.lacsq.org::c8e3a86e-00f7-454a-bed4-4a3510d5e295" providerId="AD" clId="Web-{0EEE00A2-1C06-E1E7-9F5D-18F891235E9E}" dt="2023-02-09T18:11:26.293" v="118"/>
        <pc:sldMkLst>
          <pc:docMk/>
          <pc:sldMk cId="1298876955" sldId="331"/>
        </pc:sldMkLst>
        <pc:graphicFrameChg chg="mod modGraphic">
          <ac:chgData name="Johanne Freire" userId="S::freire.johanne@areq.lacsq.org::c8e3a86e-00f7-454a-bed4-4a3510d5e295" providerId="AD" clId="Web-{0EEE00A2-1C06-E1E7-9F5D-18F891235E9E}" dt="2023-02-09T18:11:26.293" v="118"/>
          <ac:graphicFrameMkLst>
            <pc:docMk/>
            <pc:sldMk cId="1298876955" sldId="331"/>
            <ac:graphicFrameMk id="2" creationId="{41331A57-004B-1895-5D75-63A72AA9729F}"/>
          </ac:graphicFrameMkLst>
        </pc:graphicFrameChg>
      </pc:sldChg>
    </pc:docChg>
  </pc:docChgLst>
  <pc:docChgLst>
    <pc:chgData name="Audrey Roy" userId="2144a81d-7c39-4afe-8439-d042ea126a70" providerId="ADAL" clId="{D84E81F0-2D90-4F4F-9EEA-91A5DB273F52}"/>
    <pc:docChg chg="modSld">
      <pc:chgData name="Audrey Roy" userId="2144a81d-7c39-4afe-8439-d042ea126a70" providerId="ADAL" clId="{D84E81F0-2D90-4F4F-9EEA-91A5DB273F52}" dt="2023-02-09T19:20:13.345" v="7" actId="14100"/>
      <pc:docMkLst>
        <pc:docMk/>
      </pc:docMkLst>
      <pc:sldChg chg="modSp mod">
        <pc:chgData name="Audrey Roy" userId="2144a81d-7c39-4afe-8439-d042ea126a70" providerId="ADAL" clId="{D84E81F0-2D90-4F4F-9EEA-91A5DB273F52}" dt="2023-02-09T19:20:13.345" v="7" actId="14100"/>
        <pc:sldMkLst>
          <pc:docMk/>
          <pc:sldMk cId="4212917468" sldId="260"/>
        </pc:sldMkLst>
        <pc:spChg chg="mod">
          <ac:chgData name="Audrey Roy" userId="2144a81d-7c39-4afe-8439-d042ea126a70" providerId="ADAL" clId="{D84E81F0-2D90-4F4F-9EEA-91A5DB273F52}" dt="2023-02-09T19:20:13.345" v="7" actId="14100"/>
          <ac:spMkLst>
            <pc:docMk/>
            <pc:sldMk cId="4212917468" sldId="260"/>
            <ac:spMk id="2" creationId="{41250585-D809-90EF-A079-3DECC89E8322}"/>
          </ac:spMkLst>
        </pc:spChg>
      </pc:sldChg>
      <pc:sldChg chg="modSp mod">
        <pc:chgData name="Audrey Roy" userId="2144a81d-7c39-4afe-8439-d042ea126a70" providerId="ADAL" clId="{D84E81F0-2D90-4F4F-9EEA-91A5DB273F52}" dt="2023-02-09T16:22:24.933" v="2" actId="948"/>
        <pc:sldMkLst>
          <pc:docMk/>
          <pc:sldMk cId="1298876955" sldId="331"/>
        </pc:sldMkLst>
        <pc:graphicFrameChg chg="mod modGraphic">
          <ac:chgData name="Audrey Roy" userId="2144a81d-7c39-4afe-8439-d042ea126a70" providerId="ADAL" clId="{D84E81F0-2D90-4F4F-9EEA-91A5DB273F52}" dt="2023-02-09T16:22:24.933" v="2" actId="948"/>
          <ac:graphicFrameMkLst>
            <pc:docMk/>
            <pc:sldMk cId="1298876955" sldId="331"/>
            <ac:graphicFrameMk id="2" creationId="{41331A57-004B-1895-5D75-63A72AA9729F}"/>
          </ac:graphicFrameMkLst>
        </pc:graphicFrameChg>
      </pc:sldChg>
    </pc:docChg>
  </pc:docChgLst>
  <pc:docChgLst>
    <pc:chgData name="Johanne Freire" userId="c8e3a86e-00f7-454a-bed4-4a3510d5e295" providerId="ADAL" clId="{00220E22-513D-490C-A7C8-E09C714F1740}"/>
    <pc:docChg chg="undo custSel modSld">
      <pc:chgData name="Johanne Freire" userId="c8e3a86e-00f7-454a-bed4-4a3510d5e295" providerId="ADAL" clId="{00220E22-513D-490C-A7C8-E09C714F1740}" dt="2023-02-16T17:44:46.021" v="828" actId="20577"/>
      <pc:docMkLst>
        <pc:docMk/>
      </pc:docMkLst>
      <pc:sldChg chg="modSp mod">
        <pc:chgData name="Johanne Freire" userId="c8e3a86e-00f7-454a-bed4-4a3510d5e295" providerId="ADAL" clId="{00220E22-513D-490C-A7C8-E09C714F1740}" dt="2023-02-13T13:51:52.582" v="24" actId="20577"/>
        <pc:sldMkLst>
          <pc:docMk/>
          <pc:sldMk cId="3279298190" sldId="294"/>
        </pc:sldMkLst>
        <pc:spChg chg="mod">
          <ac:chgData name="Johanne Freire" userId="c8e3a86e-00f7-454a-bed4-4a3510d5e295" providerId="ADAL" clId="{00220E22-513D-490C-A7C8-E09C714F1740}" dt="2023-02-13T13:51:52.582" v="24" actId="20577"/>
          <ac:spMkLst>
            <pc:docMk/>
            <pc:sldMk cId="3279298190" sldId="294"/>
            <ac:spMk id="3" creationId="{E35C97FC-F2A7-1904-EB45-7EA5D2E403C9}"/>
          </ac:spMkLst>
        </pc:spChg>
      </pc:sldChg>
      <pc:sldChg chg="modSp mod">
        <pc:chgData name="Johanne Freire" userId="c8e3a86e-00f7-454a-bed4-4a3510d5e295" providerId="ADAL" clId="{00220E22-513D-490C-A7C8-E09C714F1740}" dt="2023-02-13T13:57:52.396" v="38" actId="114"/>
        <pc:sldMkLst>
          <pc:docMk/>
          <pc:sldMk cId="1659685166" sldId="295"/>
        </pc:sldMkLst>
        <pc:spChg chg="mod">
          <ac:chgData name="Johanne Freire" userId="c8e3a86e-00f7-454a-bed4-4a3510d5e295" providerId="ADAL" clId="{00220E22-513D-490C-A7C8-E09C714F1740}" dt="2023-02-13T13:57:52.396" v="38" actId="114"/>
          <ac:spMkLst>
            <pc:docMk/>
            <pc:sldMk cId="1659685166" sldId="295"/>
            <ac:spMk id="3" creationId="{E35C97FC-F2A7-1904-EB45-7EA5D2E403C9}"/>
          </ac:spMkLst>
        </pc:spChg>
      </pc:sldChg>
      <pc:sldChg chg="modSp mod">
        <pc:chgData name="Johanne Freire" userId="c8e3a86e-00f7-454a-bed4-4a3510d5e295" providerId="ADAL" clId="{00220E22-513D-490C-A7C8-E09C714F1740}" dt="2023-02-13T13:57:59.127" v="50" actId="20577"/>
        <pc:sldMkLst>
          <pc:docMk/>
          <pc:sldMk cId="926605837" sldId="296"/>
        </pc:sldMkLst>
        <pc:spChg chg="mod">
          <ac:chgData name="Johanne Freire" userId="c8e3a86e-00f7-454a-bed4-4a3510d5e295" providerId="ADAL" clId="{00220E22-513D-490C-A7C8-E09C714F1740}" dt="2023-02-13T13:57:59.127" v="50" actId="20577"/>
          <ac:spMkLst>
            <pc:docMk/>
            <pc:sldMk cId="926605837" sldId="296"/>
            <ac:spMk id="3" creationId="{E35C97FC-F2A7-1904-EB45-7EA5D2E403C9}"/>
          </ac:spMkLst>
        </pc:spChg>
      </pc:sldChg>
      <pc:sldChg chg="modSp mod">
        <pc:chgData name="Johanne Freire" userId="c8e3a86e-00f7-454a-bed4-4a3510d5e295" providerId="ADAL" clId="{00220E22-513D-490C-A7C8-E09C714F1740}" dt="2023-02-13T14:01:19.837" v="83" actId="20577"/>
        <pc:sldMkLst>
          <pc:docMk/>
          <pc:sldMk cId="525830454" sldId="300"/>
        </pc:sldMkLst>
        <pc:spChg chg="mod">
          <ac:chgData name="Johanne Freire" userId="c8e3a86e-00f7-454a-bed4-4a3510d5e295" providerId="ADAL" clId="{00220E22-513D-490C-A7C8-E09C714F1740}" dt="2023-02-13T14:01:19.837" v="83" actId="20577"/>
          <ac:spMkLst>
            <pc:docMk/>
            <pc:sldMk cId="525830454" sldId="300"/>
            <ac:spMk id="3" creationId="{E35C97FC-F2A7-1904-EB45-7EA5D2E403C9}"/>
          </ac:spMkLst>
        </pc:spChg>
      </pc:sldChg>
      <pc:sldChg chg="modSp mod">
        <pc:chgData name="Johanne Freire" userId="c8e3a86e-00f7-454a-bed4-4a3510d5e295" providerId="ADAL" clId="{00220E22-513D-490C-A7C8-E09C714F1740}" dt="2023-02-13T14:01:34.349" v="87" actId="20577"/>
        <pc:sldMkLst>
          <pc:docMk/>
          <pc:sldMk cId="10359756" sldId="301"/>
        </pc:sldMkLst>
        <pc:spChg chg="mod">
          <ac:chgData name="Johanne Freire" userId="c8e3a86e-00f7-454a-bed4-4a3510d5e295" providerId="ADAL" clId="{00220E22-513D-490C-A7C8-E09C714F1740}" dt="2023-02-13T14:01:34.349" v="87" actId="20577"/>
          <ac:spMkLst>
            <pc:docMk/>
            <pc:sldMk cId="10359756" sldId="301"/>
            <ac:spMk id="3" creationId="{E35C97FC-F2A7-1904-EB45-7EA5D2E403C9}"/>
          </ac:spMkLst>
        </pc:spChg>
      </pc:sldChg>
      <pc:sldChg chg="modSp mod">
        <pc:chgData name="Johanne Freire" userId="c8e3a86e-00f7-454a-bed4-4a3510d5e295" providerId="ADAL" clId="{00220E22-513D-490C-A7C8-E09C714F1740}" dt="2023-02-13T14:04:31.920" v="103" actId="20577"/>
        <pc:sldMkLst>
          <pc:docMk/>
          <pc:sldMk cId="1261982803" sldId="302"/>
        </pc:sldMkLst>
        <pc:spChg chg="mod">
          <ac:chgData name="Johanne Freire" userId="c8e3a86e-00f7-454a-bed4-4a3510d5e295" providerId="ADAL" clId="{00220E22-513D-490C-A7C8-E09C714F1740}" dt="2023-02-13T14:04:31.920" v="103" actId="20577"/>
          <ac:spMkLst>
            <pc:docMk/>
            <pc:sldMk cId="1261982803" sldId="302"/>
            <ac:spMk id="3" creationId="{E35C97FC-F2A7-1904-EB45-7EA5D2E403C9}"/>
          </ac:spMkLst>
        </pc:spChg>
      </pc:sldChg>
      <pc:sldChg chg="modSp mod">
        <pc:chgData name="Johanne Freire" userId="c8e3a86e-00f7-454a-bed4-4a3510d5e295" providerId="ADAL" clId="{00220E22-513D-490C-A7C8-E09C714F1740}" dt="2023-02-13T14:11:57.907" v="250" actId="207"/>
        <pc:sldMkLst>
          <pc:docMk/>
          <pc:sldMk cId="4119207856" sldId="303"/>
        </pc:sldMkLst>
        <pc:spChg chg="mod">
          <ac:chgData name="Johanne Freire" userId="c8e3a86e-00f7-454a-bed4-4a3510d5e295" providerId="ADAL" clId="{00220E22-513D-490C-A7C8-E09C714F1740}" dt="2023-02-13T14:11:57.907" v="250" actId="207"/>
          <ac:spMkLst>
            <pc:docMk/>
            <pc:sldMk cId="4119207856" sldId="303"/>
            <ac:spMk id="3" creationId="{E35C97FC-F2A7-1904-EB45-7EA5D2E403C9}"/>
          </ac:spMkLst>
        </pc:spChg>
      </pc:sldChg>
      <pc:sldChg chg="modSp mod">
        <pc:chgData name="Johanne Freire" userId="c8e3a86e-00f7-454a-bed4-4a3510d5e295" providerId="ADAL" clId="{00220E22-513D-490C-A7C8-E09C714F1740}" dt="2023-02-13T14:35:48.956" v="652" actId="113"/>
        <pc:sldMkLst>
          <pc:docMk/>
          <pc:sldMk cId="357596572" sldId="311"/>
        </pc:sldMkLst>
        <pc:spChg chg="mod">
          <ac:chgData name="Johanne Freire" userId="c8e3a86e-00f7-454a-bed4-4a3510d5e295" providerId="ADAL" clId="{00220E22-513D-490C-A7C8-E09C714F1740}" dt="2023-02-13T14:35:48.956" v="652" actId="113"/>
          <ac:spMkLst>
            <pc:docMk/>
            <pc:sldMk cId="357596572" sldId="311"/>
            <ac:spMk id="3" creationId="{95B371F2-DBA5-415A-82C8-651F587B857A}"/>
          </ac:spMkLst>
        </pc:spChg>
      </pc:sldChg>
      <pc:sldChg chg="modSp mod">
        <pc:chgData name="Johanne Freire" userId="c8e3a86e-00f7-454a-bed4-4a3510d5e295" providerId="ADAL" clId="{00220E22-513D-490C-A7C8-E09C714F1740}" dt="2023-02-13T14:19:16.277" v="378" actId="20577"/>
        <pc:sldMkLst>
          <pc:docMk/>
          <pc:sldMk cId="2791104119" sldId="314"/>
        </pc:sldMkLst>
        <pc:spChg chg="mod">
          <ac:chgData name="Johanne Freire" userId="c8e3a86e-00f7-454a-bed4-4a3510d5e295" providerId="ADAL" clId="{00220E22-513D-490C-A7C8-E09C714F1740}" dt="2023-02-13T14:19:16.277" v="378" actId="20577"/>
          <ac:spMkLst>
            <pc:docMk/>
            <pc:sldMk cId="2791104119" sldId="314"/>
            <ac:spMk id="28" creationId="{BF59AC89-2307-4F1C-962F-D954A6C80A28}"/>
          </ac:spMkLst>
        </pc:spChg>
      </pc:sldChg>
      <pc:sldChg chg="modSp mod">
        <pc:chgData name="Johanne Freire" userId="c8e3a86e-00f7-454a-bed4-4a3510d5e295" providerId="ADAL" clId="{00220E22-513D-490C-A7C8-E09C714F1740}" dt="2023-02-16T17:41:00.269" v="720" actId="20577"/>
        <pc:sldMkLst>
          <pc:docMk/>
          <pc:sldMk cId="4285020455" sldId="317"/>
        </pc:sldMkLst>
        <pc:spChg chg="mod">
          <ac:chgData name="Johanne Freire" userId="c8e3a86e-00f7-454a-bed4-4a3510d5e295" providerId="ADAL" clId="{00220E22-513D-490C-A7C8-E09C714F1740}" dt="2023-02-16T17:41:00.269" v="720" actId="20577"/>
          <ac:spMkLst>
            <pc:docMk/>
            <pc:sldMk cId="4285020455" sldId="317"/>
            <ac:spMk id="28" creationId="{BF59AC89-2307-4F1C-962F-D954A6C80A28}"/>
          </ac:spMkLst>
        </pc:spChg>
      </pc:sldChg>
      <pc:sldChg chg="modSp mod">
        <pc:chgData name="Johanne Freire" userId="c8e3a86e-00f7-454a-bed4-4a3510d5e295" providerId="ADAL" clId="{00220E22-513D-490C-A7C8-E09C714F1740}" dt="2023-02-16T17:43:09.712" v="777" actId="20577"/>
        <pc:sldMkLst>
          <pc:docMk/>
          <pc:sldMk cId="994653618" sldId="319"/>
        </pc:sldMkLst>
        <pc:spChg chg="mod">
          <ac:chgData name="Johanne Freire" userId="c8e3a86e-00f7-454a-bed4-4a3510d5e295" providerId="ADAL" clId="{00220E22-513D-490C-A7C8-E09C714F1740}" dt="2023-02-16T17:43:09.712" v="777" actId="20577"/>
          <ac:spMkLst>
            <pc:docMk/>
            <pc:sldMk cId="994653618" sldId="319"/>
            <ac:spMk id="28" creationId="{BF59AC89-2307-4F1C-962F-D954A6C80A28}"/>
          </ac:spMkLst>
        </pc:spChg>
      </pc:sldChg>
      <pc:sldChg chg="modSp mod">
        <pc:chgData name="Johanne Freire" userId="c8e3a86e-00f7-454a-bed4-4a3510d5e295" providerId="ADAL" clId="{00220E22-513D-490C-A7C8-E09C714F1740}" dt="2023-02-13T14:22:47.995" v="392" actId="20577"/>
        <pc:sldMkLst>
          <pc:docMk/>
          <pc:sldMk cId="256080281" sldId="321"/>
        </pc:sldMkLst>
        <pc:spChg chg="mod">
          <ac:chgData name="Johanne Freire" userId="c8e3a86e-00f7-454a-bed4-4a3510d5e295" providerId="ADAL" clId="{00220E22-513D-490C-A7C8-E09C714F1740}" dt="2023-02-13T14:22:47.995" v="392" actId="20577"/>
          <ac:spMkLst>
            <pc:docMk/>
            <pc:sldMk cId="256080281" sldId="321"/>
            <ac:spMk id="28" creationId="{BF59AC89-2307-4F1C-962F-D954A6C80A28}"/>
          </ac:spMkLst>
        </pc:spChg>
      </pc:sldChg>
      <pc:sldChg chg="modSp mod">
        <pc:chgData name="Johanne Freire" userId="c8e3a86e-00f7-454a-bed4-4a3510d5e295" providerId="ADAL" clId="{00220E22-513D-490C-A7C8-E09C714F1740}" dt="2023-02-13T14:24:56.961" v="417" actId="2710"/>
        <pc:sldMkLst>
          <pc:docMk/>
          <pc:sldMk cId="3916026119" sldId="323"/>
        </pc:sldMkLst>
        <pc:spChg chg="mod">
          <ac:chgData name="Johanne Freire" userId="c8e3a86e-00f7-454a-bed4-4a3510d5e295" providerId="ADAL" clId="{00220E22-513D-490C-A7C8-E09C714F1740}" dt="2023-02-13T14:24:56.961" v="417" actId="2710"/>
          <ac:spMkLst>
            <pc:docMk/>
            <pc:sldMk cId="3916026119" sldId="323"/>
            <ac:spMk id="24" creationId="{9D25A50B-BB2E-4F06-82AE-76A92D7CC3B8}"/>
          </ac:spMkLst>
        </pc:spChg>
        <pc:spChg chg="mod">
          <ac:chgData name="Johanne Freire" userId="c8e3a86e-00f7-454a-bed4-4a3510d5e295" providerId="ADAL" clId="{00220E22-513D-490C-A7C8-E09C714F1740}" dt="2023-02-13T14:24:30.159" v="416" actId="20577"/>
          <ac:spMkLst>
            <pc:docMk/>
            <pc:sldMk cId="3916026119" sldId="323"/>
            <ac:spMk id="28" creationId="{BF59AC89-2307-4F1C-962F-D954A6C80A28}"/>
          </ac:spMkLst>
        </pc:spChg>
      </pc:sldChg>
      <pc:sldChg chg="modSp mod">
        <pc:chgData name="Johanne Freire" userId="c8e3a86e-00f7-454a-bed4-4a3510d5e295" providerId="ADAL" clId="{00220E22-513D-490C-A7C8-E09C714F1740}" dt="2023-02-16T17:44:46.021" v="828" actId="20577"/>
        <pc:sldMkLst>
          <pc:docMk/>
          <pc:sldMk cId="267819475" sldId="324"/>
        </pc:sldMkLst>
        <pc:spChg chg="mod">
          <ac:chgData name="Johanne Freire" userId="c8e3a86e-00f7-454a-bed4-4a3510d5e295" providerId="ADAL" clId="{00220E22-513D-490C-A7C8-E09C714F1740}" dt="2023-02-16T17:44:46.021" v="828" actId="20577"/>
          <ac:spMkLst>
            <pc:docMk/>
            <pc:sldMk cId="267819475" sldId="324"/>
            <ac:spMk id="28" creationId="{BF59AC89-2307-4F1C-962F-D954A6C80A28}"/>
          </ac:spMkLst>
        </pc:spChg>
      </pc:sldChg>
      <pc:sldChg chg="modSp mod">
        <pc:chgData name="Johanne Freire" userId="c8e3a86e-00f7-454a-bed4-4a3510d5e295" providerId="ADAL" clId="{00220E22-513D-490C-A7C8-E09C714F1740}" dt="2023-02-13T14:29:00.216" v="549" actId="20577"/>
        <pc:sldMkLst>
          <pc:docMk/>
          <pc:sldMk cId="2191652750" sldId="325"/>
        </pc:sldMkLst>
        <pc:spChg chg="mod">
          <ac:chgData name="Johanne Freire" userId="c8e3a86e-00f7-454a-bed4-4a3510d5e295" providerId="ADAL" clId="{00220E22-513D-490C-A7C8-E09C714F1740}" dt="2023-02-13T14:29:00.216" v="549" actId="20577"/>
          <ac:spMkLst>
            <pc:docMk/>
            <pc:sldMk cId="2191652750" sldId="325"/>
            <ac:spMk id="28" creationId="{BF59AC89-2307-4F1C-962F-D954A6C80A28}"/>
          </ac:spMkLst>
        </pc:spChg>
      </pc:sldChg>
      <pc:sldChg chg="modSp mod">
        <pc:chgData name="Johanne Freire" userId="c8e3a86e-00f7-454a-bed4-4a3510d5e295" providerId="ADAL" clId="{00220E22-513D-490C-A7C8-E09C714F1740}" dt="2023-02-13T14:33:47.605" v="614" actId="20577"/>
        <pc:sldMkLst>
          <pc:docMk/>
          <pc:sldMk cId="2614101247" sldId="328"/>
        </pc:sldMkLst>
        <pc:spChg chg="mod">
          <ac:chgData name="Johanne Freire" userId="c8e3a86e-00f7-454a-bed4-4a3510d5e295" providerId="ADAL" clId="{00220E22-513D-490C-A7C8-E09C714F1740}" dt="2023-02-13T14:33:47.605" v="614" actId="20577"/>
          <ac:spMkLst>
            <pc:docMk/>
            <pc:sldMk cId="2614101247" sldId="328"/>
            <ac:spMk id="28" creationId="{BF59AC89-2307-4F1C-962F-D954A6C80A28}"/>
          </ac:spMkLst>
        </pc:spChg>
      </pc:sldChg>
      <pc:sldChg chg="modSp mod">
        <pc:chgData name="Johanne Freire" userId="c8e3a86e-00f7-454a-bed4-4a3510d5e295" providerId="ADAL" clId="{00220E22-513D-490C-A7C8-E09C714F1740}" dt="2023-02-13T14:14:48.145" v="294" actId="20577"/>
        <pc:sldMkLst>
          <pc:docMk/>
          <pc:sldMk cId="2855420048" sldId="330"/>
        </pc:sldMkLst>
        <pc:spChg chg="mod">
          <ac:chgData name="Johanne Freire" userId="c8e3a86e-00f7-454a-bed4-4a3510d5e295" providerId="ADAL" clId="{00220E22-513D-490C-A7C8-E09C714F1740}" dt="2023-02-13T14:14:48.145" v="294" actId="20577"/>
          <ac:spMkLst>
            <pc:docMk/>
            <pc:sldMk cId="2855420048" sldId="330"/>
            <ac:spMk id="3" creationId="{E35C97FC-F2A7-1904-EB45-7EA5D2E403C9}"/>
          </ac:spMkLst>
        </pc:spChg>
      </pc:sldChg>
      <pc:sldChg chg="modSp mod">
        <pc:chgData name="Johanne Freire" userId="c8e3a86e-00f7-454a-bed4-4a3510d5e295" providerId="ADAL" clId="{00220E22-513D-490C-A7C8-E09C714F1740}" dt="2023-02-13T14:18:10.593" v="369" actId="20577"/>
        <pc:sldMkLst>
          <pc:docMk/>
          <pc:sldMk cId="1298876955" sldId="331"/>
        </pc:sldMkLst>
        <pc:graphicFrameChg chg="modGraphic">
          <ac:chgData name="Johanne Freire" userId="c8e3a86e-00f7-454a-bed4-4a3510d5e295" providerId="ADAL" clId="{00220E22-513D-490C-A7C8-E09C714F1740}" dt="2023-02-13T14:18:10.593" v="369" actId="20577"/>
          <ac:graphicFrameMkLst>
            <pc:docMk/>
            <pc:sldMk cId="1298876955" sldId="331"/>
            <ac:graphicFrameMk id="2" creationId="{41331A57-004B-1895-5D75-63A72AA9729F}"/>
          </ac:graphicFrameMkLst>
        </pc:graphicFrameChg>
      </pc:sldChg>
    </pc:docChg>
  </pc:docChgLst>
  <pc:docChgLst>
    <pc:chgData name="Audrey Roy" userId="S::roy.audrey@areq.lacsq.org::2144a81d-7c39-4afe-8439-d042ea126a70" providerId="AD" clId="Web-{CCF8FD26-9FDD-5A2D-A54C-8AC186D1AF0E}"/>
    <pc:docChg chg="modSld">
      <pc:chgData name="Audrey Roy" userId="S::roy.audrey@areq.lacsq.org::2144a81d-7c39-4afe-8439-d042ea126a70" providerId="AD" clId="Web-{CCF8FD26-9FDD-5A2D-A54C-8AC186D1AF0E}" dt="2023-02-09T19:18:58.991" v="1" actId="1076"/>
      <pc:docMkLst>
        <pc:docMk/>
      </pc:docMkLst>
      <pc:sldChg chg="addSp modSp">
        <pc:chgData name="Audrey Roy" userId="S::roy.audrey@areq.lacsq.org::2144a81d-7c39-4afe-8439-d042ea126a70" providerId="AD" clId="Web-{CCF8FD26-9FDD-5A2D-A54C-8AC186D1AF0E}" dt="2023-02-09T19:18:58.991" v="1" actId="1076"/>
        <pc:sldMkLst>
          <pc:docMk/>
          <pc:sldMk cId="4212917468" sldId="260"/>
        </pc:sldMkLst>
        <pc:spChg chg="add mod">
          <ac:chgData name="Audrey Roy" userId="S::roy.audrey@areq.lacsq.org::2144a81d-7c39-4afe-8439-d042ea126a70" providerId="AD" clId="Web-{CCF8FD26-9FDD-5A2D-A54C-8AC186D1AF0E}" dt="2023-02-09T19:18:58.991" v="1" actId="1076"/>
          <ac:spMkLst>
            <pc:docMk/>
            <pc:sldMk cId="4212917468" sldId="260"/>
            <ac:spMk id="2" creationId="{41250585-D809-90EF-A079-3DECC89E8322}"/>
          </ac:spMkLst>
        </pc:spChg>
      </pc:sldChg>
    </pc:docChg>
  </pc:docChgLst>
  <pc:docChgLst>
    <pc:chgData name="Audrey Roy" userId="2144a81d-7c39-4afe-8439-d042ea126a70" providerId="ADAL" clId="{0FF601B1-1533-4747-8F70-7053500F4743}"/>
    <pc:docChg chg="undo custSel addSld modSld sldOrd">
      <pc:chgData name="Audrey Roy" userId="2144a81d-7c39-4afe-8439-d042ea126a70" providerId="ADAL" clId="{0FF601B1-1533-4747-8F70-7053500F4743}" dt="2023-02-09T16:07:03.747" v="357" actId="20577"/>
      <pc:docMkLst>
        <pc:docMk/>
      </pc:docMkLst>
      <pc:sldChg chg="modSp mod">
        <pc:chgData name="Audrey Roy" userId="2144a81d-7c39-4afe-8439-d042ea126a70" providerId="ADAL" clId="{0FF601B1-1533-4747-8F70-7053500F4743}" dt="2023-02-08T13:26:30.862" v="4" actId="14100"/>
        <pc:sldMkLst>
          <pc:docMk/>
          <pc:sldMk cId="2259308896" sldId="256"/>
        </pc:sldMkLst>
        <pc:spChg chg="mod">
          <ac:chgData name="Audrey Roy" userId="2144a81d-7c39-4afe-8439-d042ea126a70" providerId="ADAL" clId="{0FF601B1-1533-4747-8F70-7053500F4743}" dt="2023-02-08T13:26:30.862" v="4" actId="14100"/>
          <ac:spMkLst>
            <pc:docMk/>
            <pc:sldMk cId="2259308896" sldId="256"/>
            <ac:spMk id="18" creationId="{27A48A35-E5E4-4A5F-9F91-BAEA4F5DF21D}"/>
          </ac:spMkLst>
        </pc:spChg>
      </pc:sldChg>
      <pc:sldChg chg="modSp mod">
        <pc:chgData name="Audrey Roy" userId="2144a81d-7c39-4afe-8439-d042ea126a70" providerId="ADAL" clId="{0FF601B1-1533-4747-8F70-7053500F4743}" dt="2023-02-08T14:57:13.086" v="11" actId="1076"/>
        <pc:sldMkLst>
          <pc:docMk/>
          <pc:sldMk cId="2865516803" sldId="285"/>
        </pc:sldMkLst>
        <pc:spChg chg="mod">
          <ac:chgData name="Audrey Roy" userId="2144a81d-7c39-4afe-8439-d042ea126a70" providerId="ADAL" clId="{0FF601B1-1533-4747-8F70-7053500F4743}" dt="2023-02-08T14:57:13.086" v="11" actId="1076"/>
          <ac:spMkLst>
            <pc:docMk/>
            <pc:sldMk cId="2865516803" sldId="285"/>
            <ac:spMk id="14" creationId="{BEC46ADB-55E5-43DA-8E91-C49412A33045}"/>
          </ac:spMkLst>
        </pc:spChg>
      </pc:sldChg>
      <pc:sldChg chg="addSp delSp modSp">
        <pc:chgData name="Audrey Roy" userId="2144a81d-7c39-4afe-8439-d042ea126a70" providerId="ADAL" clId="{0FF601B1-1533-4747-8F70-7053500F4743}" dt="2023-02-08T14:56:50.273" v="10" actId="478"/>
        <pc:sldMkLst>
          <pc:docMk/>
          <pc:sldMk cId="2899656980" sldId="289"/>
        </pc:sldMkLst>
        <pc:picChg chg="add del mod">
          <ac:chgData name="Audrey Roy" userId="2144a81d-7c39-4afe-8439-d042ea126a70" providerId="ADAL" clId="{0FF601B1-1533-4747-8F70-7053500F4743}" dt="2023-02-08T14:56:50.273" v="10" actId="478"/>
          <ac:picMkLst>
            <pc:docMk/>
            <pc:sldMk cId="2899656980" sldId="289"/>
            <ac:picMk id="1026" creationId="{B0EB15E2-1E1F-83A0-C389-084C326BC8D0}"/>
          </ac:picMkLst>
        </pc:picChg>
      </pc:sldChg>
      <pc:sldChg chg="addSp modSp mod">
        <pc:chgData name="Audrey Roy" userId="2144a81d-7c39-4afe-8439-d042ea126a70" providerId="ADAL" clId="{0FF601B1-1533-4747-8F70-7053500F4743}" dt="2023-02-08T14:59:56.344" v="22" actId="1076"/>
        <pc:sldMkLst>
          <pc:docMk/>
          <pc:sldMk cId="4247868581" sldId="293"/>
        </pc:sldMkLst>
        <pc:spChg chg="mod">
          <ac:chgData name="Audrey Roy" userId="2144a81d-7c39-4afe-8439-d042ea126a70" providerId="ADAL" clId="{0FF601B1-1533-4747-8F70-7053500F4743}" dt="2023-02-08T14:59:56.344" v="22" actId="1076"/>
          <ac:spMkLst>
            <pc:docMk/>
            <pc:sldMk cId="4247868581" sldId="293"/>
            <ac:spMk id="3" creationId="{E35C97FC-F2A7-1904-EB45-7EA5D2E403C9}"/>
          </ac:spMkLst>
        </pc:spChg>
        <pc:picChg chg="add mod">
          <ac:chgData name="Audrey Roy" userId="2144a81d-7c39-4afe-8439-d042ea126a70" providerId="ADAL" clId="{0FF601B1-1533-4747-8F70-7053500F4743}" dt="2023-02-08T14:59:52.406" v="21" actId="1076"/>
          <ac:picMkLst>
            <pc:docMk/>
            <pc:sldMk cId="4247868581" sldId="293"/>
            <ac:picMk id="2050" creationId="{B2CD82B1-5C35-868A-67B8-408AD9D583CB}"/>
          </ac:picMkLst>
        </pc:picChg>
      </pc:sldChg>
      <pc:sldChg chg="modSp mod">
        <pc:chgData name="Audrey Roy" userId="2144a81d-7c39-4afe-8439-d042ea126a70" providerId="ADAL" clId="{0FF601B1-1533-4747-8F70-7053500F4743}" dt="2023-02-08T15:02:47.539" v="23" actId="20577"/>
        <pc:sldMkLst>
          <pc:docMk/>
          <pc:sldMk cId="1261982803" sldId="302"/>
        </pc:sldMkLst>
        <pc:spChg chg="mod">
          <ac:chgData name="Audrey Roy" userId="2144a81d-7c39-4afe-8439-d042ea126a70" providerId="ADAL" clId="{0FF601B1-1533-4747-8F70-7053500F4743}" dt="2023-02-08T15:02:47.539" v="23" actId="20577"/>
          <ac:spMkLst>
            <pc:docMk/>
            <pc:sldMk cId="1261982803" sldId="302"/>
            <ac:spMk id="3" creationId="{E35C97FC-F2A7-1904-EB45-7EA5D2E403C9}"/>
          </ac:spMkLst>
        </pc:spChg>
      </pc:sldChg>
      <pc:sldChg chg="modSp mod">
        <pc:chgData name="Audrey Roy" userId="2144a81d-7c39-4afe-8439-d042ea126a70" providerId="ADAL" clId="{0FF601B1-1533-4747-8F70-7053500F4743}" dt="2023-02-07T20:37:50.454" v="0" actId="255"/>
        <pc:sldMkLst>
          <pc:docMk/>
          <pc:sldMk cId="3602741192" sldId="304"/>
        </pc:sldMkLst>
        <pc:spChg chg="mod">
          <ac:chgData name="Audrey Roy" userId="2144a81d-7c39-4afe-8439-d042ea126a70" providerId="ADAL" clId="{0FF601B1-1533-4747-8F70-7053500F4743}" dt="2023-02-07T20:37:50.454" v="0" actId="255"/>
          <ac:spMkLst>
            <pc:docMk/>
            <pc:sldMk cId="3602741192" sldId="304"/>
            <ac:spMk id="3" creationId="{E35C97FC-F2A7-1904-EB45-7EA5D2E403C9}"/>
          </ac:spMkLst>
        </pc:spChg>
      </pc:sldChg>
      <pc:sldChg chg="modSp mod">
        <pc:chgData name="Audrey Roy" userId="2144a81d-7c39-4afe-8439-d042ea126a70" providerId="ADAL" clId="{0FF601B1-1533-4747-8F70-7053500F4743}" dt="2023-02-07T20:38:19.566" v="3" actId="113"/>
        <pc:sldMkLst>
          <pc:docMk/>
          <pc:sldMk cId="4205528744" sldId="308"/>
        </pc:sldMkLst>
        <pc:spChg chg="mod">
          <ac:chgData name="Audrey Roy" userId="2144a81d-7c39-4afe-8439-d042ea126a70" providerId="ADAL" clId="{0FF601B1-1533-4747-8F70-7053500F4743}" dt="2023-02-07T20:38:19.566" v="3" actId="113"/>
          <ac:spMkLst>
            <pc:docMk/>
            <pc:sldMk cId="4205528744" sldId="308"/>
            <ac:spMk id="3" creationId="{E35C97FC-F2A7-1904-EB45-7EA5D2E403C9}"/>
          </ac:spMkLst>
        </pc:spChg>
      </pc:sldChg>
      <pc:sldChg chg="modSp mod">
        <pc:chgData name="Audrey Roy" userId="2144a81d-7c39-4afe-8439-d042ea126a70" providerId="ADAL" clId="{0FF601B1-1533-4747-8F70-7053500F4743}" dt="2023-02-08T15:03:43.445" v="25" actId="14100"/>
        <pc:sldMkLst>
          <pc:docMk/>
          <pc:sldMk cId="3502632618" sldId="312"/>
        </pc:sldMkLst>
        <pc:spChg chg="mod">
          <ac:chgData name="Audrey Roy" userId="2144a81d-7c39-4afe-8439-d042ea126a70" providerId="ADAL" clId="{0FF601B1-1533-4747-8F70-7053500F4743}" dt="2023-02-08T15:03:43.445" v="25" actId="14100"/>
          <ac:spMkLst>
            <pc:docMk/>
            <pc:sldMk cId="3502632618" sldId="312"/>
            <ac:spMk id="3" creationId="{F9055465-EA9F-436E-A0C3-64912E06BF2C}"/>
          </ac:spMkLst>
        </pc:spChg>
        <pc:picChg chg="mod">
          <ac:chgData name="Audrey Roy" userId="2144a81d-7c39-4afe-8439-d042ea126a70" providerId="ADAL" clId="{0FF601B1-1533-4747-8F70-7053500F4743}" dt="2023-02-08T14:05:57.285" v="7" actId="14100"/>
          <ac:picMkLst>
            <pc:docMk/>
            <pc:sldMk cId="3502632618" sldId="312"/>
            <ac:picMk id="4098" creationId="{F2F9614A-19DE-15C3-F551-7550AC3B2D74}"/>
          </ac:picMkLst>
        </pc:picChg>
      </pc:sldChg>
      <pc:sldChg chg="delSp modSp add mod modAnim">
        <pc:chgData name="Audrey Roy" userId="2144a81d-7c39-4afe-8439-d042ea126a70" providerId="ADAL" clId="{0FF601B1-1533-4747-8F70-7053500F4743}" dt="2023-02-08T16:01:47.887" v="94" actId="1076"/>
        <pc:sldMkLst>
          <pc:docMk/>
          <pc:sldMk cId="912587048" sldId="313"/>
        </pc:sldMkLst>
        <pc:spChg chg="mod">
          <ac:chgData name="Audrey Roy" userId="2144a81d-7c39-4afe-8439-d042ea126a70" providerId="ADAL" clId="{0FF601B1-1533-4747-8F70-7053500F4743}" dt="2023-02-08T16:01:09.345" v="91" actId="255"/>
          <ac:spMkLst>
            <pc:docMk/>
            <pc:sldMk cId="912587048" sldId="313"/>
            <ac:spMk id="24" creationId="{9D25A50B-BB2E-4F06-82AE-76A92D7CC3B8}"/>
          </ac:spMkLst>
        </pc:spChg>
        <pc:spChg chg="mod">
          <ac:chgData name="Audrey Roy" userId="2144a81d-7c39-4afe-8439-d042ea126a70" providerId="ADAL" clId="{0FF601B1-1533-4747-8F70-7053500F4743}" dt="2023-02-08T16:01:47.887" v="94" actId="1076"/>
          <ac:spMkLst>
            <pc:docMk/>
            <pc:sldMk cId="912587048" sldId="313"/>
            <ac:spMk id="28" creationId="{BF59AC89-2307-4F1C-962F-D954A6C80A28}"/>
          </ac:spMkLst>
        </pc:spChg>
        <pc:picChg chg="del">
          <ac:chgData name="Audrey Roy" userId="2144a81d-7c39-4afe-8439-d042ea126a70" providerId="ADAL" clId="{0FF601B1-1533-4747-8F70-7053500F4743}" dt="2023-02-08T15:56:40.095" v="27" actId="478"/>
          <ac:picMkLst>
            <pc:docMk/>
            <pc:sldMk cId="912587048" sldId="313"/>
            <ac:picMk id="3074" creationId="{2FED2A8D-0E23-826B-1AAE-73870473C313}"/>
          </ac:picMkLst>
        </pc:picChg>
      </pc:sldChg>
      <pc:sldChg chg="delSp modSp add mod delAnim">
        <pc:chgData name="Audrey Roy" userId="2144a81d-7c39-4afe-8439-d042ea126a70" providerId="ADAL" clId="{0FF601B1-1533-4747-8F70-7053500F4743}" dt="2023-02-08T16:04:47.521" v="115" actId="20577"/>
        <pc:sldMkLst>
          <pc:docMk/>
          <pc:sldMk cId="2791104119" sldId="314"/>
        </pc:sldMkLst>
        <pc:spChg chg="del">
          <ac:chgData name="Audrey Roy" userId="2144a81d-7c39-4afe-8439-d042ea126a70" providerId="ADAL" clId="{0FF601B1-1533-4747-8F70-7053500F4743}" dt="2023-02-08T16:02:46.611" v="100" actId="478"/>
          <ac:spMkLst>
            <pc:docMk/>
            <pc:sldMk cId="2791104119" sldId="314"/>
            <ac:spMk id="24" creationId="{9D25A50B-BB2E-4F06-82AE-76A92D7CC3B8}"/>
          </ac:spMkLst>
        </pc:spChg>
        <pc:spChg chg="mod">
          <ac:chgData name="Audrey Roy" userId="2144a81d-7c39-4afe-8439-d042ea126a70" providerId="ADAL" clId="{0FF601B1-1533-4747-8F70-7053500F4743}" dt="2023-02-08T16:04:47.521" v="115" actId="20577"/>
          <ac:spMkLst>
            <pc:docMk/>
            <pc:sldMk cId="2791104119" sldId="314"/>
            <ac:spMk id="28" creationId="{BF59AC89-2307-4F1C-962F-D954A6C80A28}"/>
          </ac:spMkLst>
        </pc:spChg>
      </pc:sldChg>
      <pc:sldChg chg="addSp delSp modSp add mod modAnim">
        <pc:chgData name="Audrey Roy" userId="2144a81d-7c39-4afe-8439-d042ea126a70" providerId="ADAL" clId="{0FF601B1-1533-4747-8F70-7053500F4743}" dt="2023-02-08T16:06:11.408" v="126"/>
        <pc:sldMkLst>
          <pc:docMk/>
          <pc:sldMk cId="2009003264" sldId="315"/>
        </pc:sldMkLst>
        <pc:spChg chg="add del mod">
          <ac:chgData name="Audrey Roy" userId="2144a81d-7c39-4afe-8439-d042ea126a70" providerId="ADAL" clId="{0FF601B1-1533-4747-8F70-7053500F4743}" dt="2023-02-08T16:03:01.136" v="102" actId="478"/>
          <ac:spMkLst>
            <pc:docMk/>
            <pc:sldMk cId="2009003264" sldId="315"/>
            <ac:spMk id="3" creationId="{F10989AA-EFAC-F88A-4CE8-464ECF38E934}"/>
          </ac:spMkLst>
        </pc:spChg>
        <pc:spChg chg="mod">
          <ac:chgData name="Audrey Roy" userId="2144a81d-7c39-4afe-8439-d042ea126a70" providerId="ADAL" clId="{0FF601B1-1533-4747-8F70-7053500F4743}" dt="2023-02-08T16:03:16.241" v="105" actId="20577"/>
          <ac:spMkLst>
            <pc:docMk/>
            <pc:sldMk cId="2009003264" sldId="315"/>
            <ac:spMk id="24" creationId="{9D25A50B-BB2E-4F06-82AE-76A92D7CC3B8}"/>
          </ac:spMkLst>
        </pc:spChg>
        <pc:spChg chg="del">
          <ac:chgData name="Audrey Roy" userId="2144a81d-7c39-4afe-8439-d042ea126a70" providerId="ADAL" clId="{0FF601B1-1533-4747-8F70-7053500F4743}" dt="2023-02-08T16:02:54.793" v="101" actId="478"/>
          <ac:spMkLst>
            <pc:docMk/>
            <pc:sldMk cId="2009003264" sldId="315"/>
            <ac:spMk id="28" creationId="{BF59AC89-2307-4F1C-962F-D954A6C80A28}"/>
          </ac:spMkLst>
        </pc:spChg>
      </pc:sldChg>
      <pc:sldChg chg="modSp add mod ord modAnim">
        <pc:chgData name="Audrey Roy" userId="2144a81d-7c39-4afe-8439-d042ea126a70" providerId="ADAL" clId="{0FF601B1-1533-4747-8F70-7053500F4743}" dt="2023-02-08T16:05:55.819" v="125"/>
        <pc:sldMkLst>
          <pc:docMk/>
          <pc:sldMk cId="1011273496" sldId="316"/>
        </pc:sldMkLst>
        <pc:spChg chg="mod">
          <ac:chgData name="Audrey Roy" userId="2144a81d-7c39-4afe-8439-d042ea126a70" providerId="ADAL" clId="{0FF601B1-1533-4747-8F70-7053500F4743}" dt="2023-02-08T16:05:51.024" v="124" actId="1076"/>
          <ac:spMkLst>
            <pc:docMk/>
            <pc:sldMk cId="1011273496" sldId="316"/>
            <ac:spMk id="24" creationId="{9D25A50B-BB2E-4F06-82AE-76A92D7CC3B8}"/>
          </ac:spMkLst>
        </pc:spChg>
        <pc:spChg chg="mod">
          <ac:chgData name="Audrey Roy" userId="2144a81d-7c39-4afe-8439-d042ea126a70" providerId="ADAL" clId="{0FF601B1-1533-4747-8F70-7053500F4743}" dt="2023-02-08T16:05:30.991" v="121" actId="1076"/>
          <ac:spMkLst>
            <pc:docMk/>
            <pc:sldMk cId="1011273496" sldId="316"/>
            <ac:spMk id="28" creationId="{BF59AC89-2307-4F1C-962F-D954A6C80A28}"/>
          </ac:spMkLst>
        </pc:spChg>
      </pc:sldChg>
      <pc:sldChg chg="modSp add mod modAnim">
        <pc:chgData name="Audrey Roy" userId="2144a81d-7c39-4afe-8439-d042ea126a70" providerId="ADAL" clId="{0FF601B1-1533-4747-8F70-7053500F4743}" dt="2023-02-08T16:09:51.297" v="162" actId="20577"/>
        <pc:sldMkLst>
          <pc:docMk/>
          <pc:sldMk cId="4285020455" sldId="317"/>
        </pc:sldMkLst>
        <pc:spChg chg="mod">
          <ac:chgData name="Audrey Roy" userId="2144a81d-7c39-4afe-8439-d042ea126a70" providerId="ADAL" clId="{0FF601B1-1533-4747-8F70-7053500F4743}" dt="2023-02-08T16:08:37.583" v="156" actId="20577"/>
          <ac:spMkLst>
            <pc:docMk/>
            <pc:sldMk cId="4285020455" sldId="317"/>
            <ac:spMk id="24" creationId="{9D25A50B-BB2E-4F06-82AE-76A92D7CC3B8}"/>
          </ac:spMkLst>
        </pc:spChg>
        <pc:spChg chg="mod">
          <ac:chgData name="Audrey Roy" userId="2144a81d-7c39-4afe-8439-d042ea126a70" providerId="ADAL" clId="{0FF601B1-1533-4747-8F70-7053500F4743}" dt="2023-02-08T16:09:51.297" v="162" actId="20577"/>
          <ac:spMkLst>
            <pc:docMk/>
            <pc:sldMk cId="4285020455" sldId="317"/>
            <ac:spMk id="28" creationId="{BF59AC89-2307-4F1C-962F-D954A6C80A28}"/>
          </ac:spMkLst>
        </pc:spChg>
      </pc:sldChg>
      <pc:sldChg chg="modSp add mod ord">
        <pc:chgData name="Audrey Roy" userId="2144a81d-7c39-4afe-8439-d042ea126a70" providerId="ADAL" clId="{0FF601B1-1533-4747-8F70-7053500F4743}" dt="2023-02-08T16:11:19.904" v="171" actId="20577"/>
        <pc:sldMkLst>
          <pc:docMk/>
          <pc:sldMk cId="3840213131" sldId="318"/>
        </pc:sldMkLst>
        <pc:spChg chg="mod">
          <ac:chgData name="Audrey Roy" userId="2144a81d-7c39-4afe-8439-d042ea126a70" providerId="ADAL" clId="{0FF601B1-1533-4747-8F70-7053500F4743}" dt="2023-02-08T16:11:19.904" v="171" actId="20577"/>
          <ac:spMkLst>
            <pc:docMk/>
            <pc:sldMk cId="3840213131" sldId="318"/>
            <ac:spMk id="24" creationId="{9D25A50B-BB2E-4F06-82AE-76A92D7CC3B8}"/>
          </ac:spMkLst>
        </pc:spChg>
        <pc:spChg chg="mod">
          <ac:chgData name="Audrey Roy" userId="2144a81d-7c39-4afe-8439-d042ea126a70" providerId="ADAL" clId="{0FF601B1-1533-4747-8F70-7053500F4743}" dt="2023-02-08T16:10:30.235" v="163"/>
          <ac:spMkLst>
            <pc:docMk/>
            <pc:sldMk cId="3840213131" sldId="318"/>
            <ac:spMk id="28" creationId="{BF59AC89-2307-4F1C-962F-D954A6C80A28}"/>
          </ac:spMkLst>
        </pc:spChg>
      </pc:sldChg>
      <pc:sldChg chg="modSp add mod">
        <pc:chgData name="Audrey Roy" userId="2144a81d-7c39-4afe-8439-d042ea126a70" providerId="ADAL" clId="{0FF601B1-1533-4747-8F70-7053500F4743}" dt="2023-02-08T16:12:25.507" v="175" actId="20577"/>
        <pc:sldMkLst>
          <pc:docMk/>
          <pc:sldMk cId="994653618" sldId="319"/>
        </pc:sldMkLst>
        <pc:spChg chg="mod">
          <ac:chgData name="Audrey Roy" userId="2144a81d-7c39-4afe-8439-d042ea126a70" providerId="ADAL" clId="{0FF601B1-1533-4747-8F70-7053500F4743}" dt="2023-02-08T16:12:25.507" v="175" actId="20577"/>
          <ac:spMkLst>
            <pc:docMk/>
            <pc:sldMk cId="994653618" sldId="319"/>
            <ac:spMk id="24" creationId="{9D25A50B-BB2E-4F06-82AE-76A92D7CC3B8}"/>
          </ac:spMkLst>
        </pc:spChg>
        <pc:spChg chg="mod">
          <ac:chgData name="Audrey Roy" userId="2144a81d-7c39-4afe-8439-d042ea126a70" providerId="ADAL" clId="{0FF601B1-1533-4747-8F70-7053500F4743}" dt="2023-02-08T16:11:48.742" v="173"/>
          <ac:spMkLst>
            <pc:docMk/>
            <pc:sldMk cId="994653618" sldId="319"/>
            <ac:spMk id="28" creationId="{BF59AC89-2307-4F1C-962F-D954A6C80A28}"/>
          </ac:spMkLst>
        </pc:spChg>
      </pc:sldChg>
      <pc:sldChg chg="modSp add mod">
        <pc:chgData name="Audrey Roy" userId="2144a81d-7c39-4afe-8439-d042ea126a70" providerId="ADAL" clId="{0FF601B1-1533-4747-8F70-7053500F4743}" dt="2023-02-08T16:13:21.068" v="181"/>
        <pc:sldMkLst>
          <pc:docMk/>
          <pc:sldMk cId="22344063" sldId="320"/>
        </pc:sldMkLst>
        <pc:spChg chg="mod">
          <ac:chgData name="Audrey Roy" userId="2144a81d-7c39-4afe-8439-d042ea126a70" providerId="ADAL" clId="{0FF601B1-1533-4747-8F70-7053500F4743}" dt="2023-02-08T16:13:21.068" v="181"/>
          <ac:spMkLst>
            <pc:docMk/>
            <pc:sldMk cId="22344063" sldId="320"/>
            <ac:spMk id="24" creationId="{9D25A50B-BB2E-4F06-82AE-76A92D7CC3B8}"/>
          </ac:spMkLst>
        </pc:spChg>
        <pc:spChg chg="mod">
          <ac:chgData name="Audrey Roy" userId="2144a81d-7c39-4afe-8439-d042ea126a70" providerId="ADAL" clId="{0FF601B1-1533-4747-8F70-7053500F4743}" dt="2023-02-08T16:13:08.930" v="180" actId="14100"/>
          <ac:spMkLst>
            <pc:docMk/>
            <pc:sldMk cId="22344063" sldId="320"/>
            <ac:spMk id="28" creationId="{BF59AC89-2307-4F1C-962F-D954A6C80A28}"/>
          </ac:spMkLst>
        </pc:spChg>
      </pc:sldChg>
      <pc:sldChg chg="modSp add mod">
        <pc:chgData name="Audrey Roy" userId="2144a81d-7c39-4afe-8439-d042ea126a70" providerId="ADAL" clId="{0FF601B1-1533-4747-8F70-7053500F4743}" dt="2023-02-08T16:35:15.374" v="249" actId="20577"/>
        <pc:sldMkLst>
          <pc:docMk/>
          <pc:sldMk cId="256080281" sldId="321"/>
        </pc:sldMkLst>
        <pc:spChg chg="mod">
          <ac:chgData name="Audrey Roy" userId="2144a81d-7c39-4afe-8439-d042ea126a70" providerId="ADAL" clId="{0FF601B1-1533-4747-8F70-7053500F4743}" dt="2023-02-08T16:35:15.374" v="249" actId="20577"/>
          <ac:spMkLst>
            <pc:docMk/>
            <pc:sldMk cId="256080281" sldId="321"/>
            <ac:spMk id="24" creationId="{9D25A50B-BB2E-4F06-82AE-76A92D7CC3B8}"/>
          </ac:spMkLst>
        </pc:spChg>
        <pc:spChg chg="mod">
          <ac:chgData name="Audrey Roy" userId="2144a81d-7c39-4afe-8439-d042ea126a70" providerId="ADAL" clId="{0FF601B1-1533-4747-8F70-7053500F4743}" dt="2023-02-08T16:15:05.209" v="187" actId="1076"/>
          <ac:spMkLst>
            <pc:docMk/>
            <pc:sldMk cId="256080281" sldId="321"/>
            <ac:spMk id="28" creationId="{BF59AC89-2307-4F1C-962F-D954A6C80A28}"/>
          </ac:spMkLst>
        </pc:spChg>
      </pc:sldChg>
      <pc:sldChg chg="modSp add mod">
        <pc:chgData name="Audrey Roy" userId="2144a81d-7c39-4afe-8439-d042ea126a70" providerId="ADAL" clId="{0FF601B1-1533-4747-8F70-7053500F4743}" dt="2023-02-08T16:18:12.290" v="193" actId="1076"/>
        <pc:sldMkLst>
          <pc:docMk/>
          <pc:sldMk cId="1185852087" sldId="322"/>
        </pc:sldMkLst>
        <pc:spChg chg="mod">
          <ac:chgData name="Audrey Roy" userId="2144a81d-7c39-4afe-8439-d042ea126a70" providerId="ADAL" clId="{0FF601B1-1533-4747-8F70-7053500F4743}" dt="2023-02-08T16:18:04.448" v="192"/>
          <ac:spMkLst>
            <pc:docMk/>
            <pc:sldMk cId="1185852087" sldId="322"/>
            <ac:spMk id="24" creationId="{9D25A50B-BB2E-4F06-82AE-76A92D7CC3B8}"/>
          </ac:spMkLst>
        </pc:spChg>
        <pc:spChg chg="mod">
          <ac:chgData name="Audrey Roy" userId="2144a81d-7c39-4afe-8439-d042ea126a70" providerId="ADAL" clId="{0FF601B1-1533-4747-8F70-7053500F4743}" dt="2023-02-08T16:18:12.290" v="193" actId="1076"/>
          <ac:spMkLst>
            <pc:docMk/>
            <pc:sldMk cId="1185852087" sldId="322"/>
            <ac:spMk id="28" creationId="{BF59AC89-2307-4F1C-962F-D954A6C80A28}"/>
          </ac:spMkLst>
        </pc:spChg>
      </pc:sldChg>
      <pc:sldChg chg="modSp add mod">
        <pc:chgData name="Audrey Roy" userId="2144a81d-7c39-4afe-8439-d042ea126a70" providerId="ADAL" clId="{0FF601B1-1533-4747-8F70-7053500F4743}" dt="2023-02-08T16:37:29.214" v="251" actId="20577"/>
        <pc:sldMkLst>
          <pc:docMk/>
          <pc:sldMk cId="3916026119" sldId="323"/>
        </pc:sldMkLst>
        <pc:spChg chg="mod">
          <ac:chgData name="Audrey Roy" userId="2144a81d-7c39-4afe-8439-d042ea126a70" providerId="ADAL" clId="{0FF601B1-1533-4747-8F70-7053500F4743}" dt="2023-02-08T16:37:29.214" v="251" actId="20577"/>
          <ac:spMkLst>
            <pc:docMk/>
            <pc:sldMk cId="3916026119" sldId="323"/>
            <ac:spMk id="24" creationId="{9D25A50B-BB2E-4F06-82AE-76A92D7CC3B8}"/>
          </ac:spMkLst>
        </pc:spChg>
        <pc:spChg chg="mod">
          <ac:chgData name="Audrey Roy" userId="2144a81d-7c39-4afe-8439-d042ea126a70" providerId="ADAL" clId="{0FF601B1-1533-4747-8F70-7053500F4743}" dt="2023-02-08T16:37:12.271" v="250" actId="20577"/>
          <ac:spMkLst>
            <pc:docMk/>
            <pc:sldMk cId="3916026119" sldId="323"/>
            <ac:spMk id="28" creationId="{BF59AC89-2307-4F1C-962F-D954A6C80A28}"/>
          </ac:spMkLst>
        </pc:spChg>
      </pc:sldChg>
      <pc:sldChg chg="modSp add mod ord">
        <pc:chgData name="Audrey Roy" userId="2144a81d-7c39-4afe-8439-d042ea126a70" providerId="ADAL" clId="{0FF601B1-1533-4747-8F70-7053500F4743}" dt="2023-02-08T16:22:10.869" v="213"/>
        <pc:sldMkLst>
          <pc:docMk/>
          <pc:sldMk cId="267819475" sldId="324"/>
        </pc:sldMkLst>
        <pc:spChg chg="mod">
          <ac:chgData name="Audrey Roy" userId="2144a81d-7c39-4afe-8439-d042ea126a70" providerId="ADAL" clId="{0FF601B1-1533-4747-8F70-7053500F4743}" dt="2023-02-08T16:22:10.869" v="213"/>
          <ac:spMkLst>
            <pc:docMk/>
            <pc:sldMk cId="267819475" sldId="324"/>
            <ac:spMk id="24" creationId="{9D25A50B-BB2E-4F06-82AE-76A92D7CC3B8}"/>
          </ac:spMkLst>
        </pc:spChg>
        <pc:spChg chg="mod">
          <ac:chgData name="Audrey Roy" userId="2144a81d-7c39-4afe-8439-d042ea126a70" providerId="ADAL" clId="{0FF601B1-1533-4747-8F70-7053500F4743}" dt="2023-02-08T16:22:00.678" v="212"/>
          <ac:spMkLst>
            <pc:docMk/>
            <pc:sldMk cId="267819475" sldId="324"/>
            <ac:spMk id="28" creationId="{BF59AC89-2307-4F1C-962F-D954A6C80A28}"/>
          </ac:spMkLst>
        </pc:spChg>
      </pc:sldChg>
      <pc:sldChg chg="modSp add mod">
        <pc:chgData name="Audrey Roy" userId="2144a81d-7c39-4afe-8439-d042ea126a70" providerId="ADAL" clId="{0FF601B1-1533-4747-8F70-7053500F4743}" dt="2023-02-08T16:38:22.204" v="253" actId="20577"/>
        <pc:sldMkLst>
          <pc:docMk/>
          <pc:sldMk cId="2191652750" sldId="325"/>
        </pc:sldMkLst>
        <pc:spChg chg="mod">
          <ac:chgData name="Audrey Roy" userId="2144a81d-7c39-4afe-8439-d042ea126a70" providerId="ADAL" clId="{0FF601B1-1533-4747-8F70-7053500F4743}" dt="2023-02-08T16:22:50.016" v="218"/>
          <ac:spMkLst>
            <pc:docMk/>
            <pc:sldMk cId="2191652750" sldId="325"/>
            <ac:spMk id="24" creationId="{9D25A50B-BB2E-4F06-82AE-76A92D7CC3B8}"/>
          </ac:spMkLst>
        </pc:spChg>
        <pc:spChg chg="mod">
          <ac:chgData name="Audrey Roy" userId="2144a81d-7c39-4afe-8439-d042ea126a70" providerId="ADAL" clId="{0FF601B1-1533-4747-8F70-7053500F4743}" dt="2023-02-08T16:38:22.204" v="253" actId="20577"/>
          <ac:spMkLst>
            <pc:docMk/>
            <pc:sldMk cId="2191652750" sldId="325"/>
            <ac:spMk id="28" creationId="{BF59AC89-2307-4F1C-962F-D954A6C80A28}"/>
          </ac:spMkLst>
        </pc:spChg>
      </pc:sldChg>
      <pc:sldChg chg="modSp add mod">
        <pc:chgData name="Audrey Roy" userId="2144a81d-7c39-4afe-8439-d042ea126a70" providerId="ADAL" clId="{0FF601B1-1533-4747-8F70-7053500F4743}" dt="2023-02-08T16:23:23.730" v="223" actId="1076"/>
        <pc:sldMkLst>
          <pc:docMk/>
          <pc:sldMk cId="223254669" sldId="326"/>
        </pc:sldMkLst>
        <pc:spChg chg="mod">
          <ac:chgData name="Audrey Roy" userId="2144a81d-7c39-4afe-8439-d042ea126a70" providerId="ADAL" clId="{0FF601B1-1533-4747-8F70-7053500F4743}" dt="2023-02-08T16:23:18.496" v="222" actId="1076"/>
          <ac:spMkLst>
            <pc:docMk/>
            <pc:sldMk cId="223254669" sldId="326"/>
            <ac:spMk id="24" creationId="{9D25A50B-BB2E-4F06-82AE-76A92D7CC3B8}"/>
          </ac:spMkLst>
        </pc:spChg>
        <pc:spChg chg="mod">
          <ac:chgData name="Audrey Roy" userId="2144a81d-7c39-4afe-8439-d042ea126a70" providerId="ADAL" clId="{0FF601B1-1533-4747-8F70-7053500F4743}" dt="2023-02-08T16:23:23.730" v="223" actId="1076"/>
          <ac:spMkLst>
            <pc:docMk/>
            <pc:sldMk cId="223254669" sldId="326"/>
            <ac:spMk id="28" creationId="{BF59AC89-2307-4F1C-962F-D954A6C80A28}"/>
          </ac:spMkLst>
        </pc:spChg>
      </pc:sldChg>
      <pc:sldChg chg="modSp add mod ord">
        <pc:chgData name="Audrey Roy" userId="2144a81d-7c39-4afe-8439-d042ea126a70" providerId="ADAL" clId="{0FF601B1-1533-4747-8F70-7053500F4743}" dt="2023-02-08T16:24:00.386" v="229" actId="1076"/>
        <pc:sldMkLst>
          <pc:docMk/>
          <pc:sldMk cId="2688864964" sldId="327"/>
        </pc:sldMkLst>
        <pc:spChg chg="mod">
          <ac:chgData name="Audrey Roy" userId="2144a81d-7c39-4afe-8439-d042ea126a70" providerId="ADAL" clId="{0FF601B1-1533-4747-8F70-7053500F4743}" dt="2023-02-08T16:24:00.386" v="229" actId="1076"/>
          <ac:spMkLst>
            <pc:docMk/>
            <pc:sldMk cId="2688864964" sldId="327"/>
            <ac:spMk id="24" creationId="{9D25A50B-BB2E-4F06-82AE-76A92D7CC3B8}"/>
          </ac:spMkLst>
        </pc:spChg>
        <pc:spChg chg="mod">
          <ac:chgData name="Audrey Roy" userId="2144a81d-7c39-4afe-8439-d042ea126a70" providerId="ADAL" clId="{0FF601B1-1533-4747-8F70-7053500F4743}" dt="2023-02-08T16:23:46.332" v="227"/>
          <ac:spMkLst>
            <pc:docMk/>
            <pc:sldMk cId="2688864964" sldId="327"/>
            <ac:spMk id="28" creationId="{BF59AC89-2307-4F1C-962F-D954A6C80A28}"/>
          </ac:spMkLst>
        </pc:spChg>
      </pc:sldChg>
      <pc:sldChg chg="modSp add mod">
        <pc:chgData name="Audrey Roy" userId="2144a81d-7c39-4afe-8439-d042ea126a70" providerId="ADAL" clId="{0FF601B1-1533-4747-8F70-7053500F4743}" dt="2023-02-08T16:25:11.681" v="242" actId="1076"/>
        <pc:sldMkLst>
          <pc:docMk/>
          <pc:sldMk cId="2614101247" sldId="328"/>
        </pc:sldMkLst>
        <pc:spChg chg="mod">
          <ac:chgData name="Audrey Roy" userId="2144a81d-7c39-4afe-8439-d042ea126a70" providerId="ADAL" clId="{0FF601B1-1533-4747-8F70-7053500F4743}" dt="2023-02-08T16:25:11.681" v="242" actId="1076"/>
          <ac:spMkLst>
            <pc:docMk/>
            <pc:sldMk cId="2614101247" sldId="328"/>
            <ac:spMk id="24" creationId="{9D25A50B-BB2E-4F06-82AE-76A92D7CC3B8}"/>
          </ac:spMkLst>
        </pc:spChg>
        <pc:spChg chg="mod">
          <ac:chgData name="Audrey Roy" userId="2144a81d-7c39-4afe-8439-d042ea126a70" providerId="ADAL" clId="{0FF601B1-1533-4747-8F70-7053500F4743}" dt="2023-02-08T16:25:09.329" v="241" actId="1076"/>
          <ac:spMkLst>
            <pc:docMk/>
            <pc:sldMk cId="2614101247" sldId="328"/>
            <ac:spMk id="28" creationId="{BF59AC89-2307-4F1C-962F-D954A6C80A28}"/>
          </ac:spMkLst>
        </pc:spChg>
      </pc:sldChg>
      <pc:sldChg chg="modSp add mod ord">
        <pc:chgData name="Audrey Roy" userId="2144a81d-7c39-4afe-8439-d042ea126a70" providerId="ADAL" clId="{0FF601B1-1533-4747-8F70-7053500F4743}" dt="2023-02-08T16:25:47.714" v="248" actId="20577"/>
        <pc:sldMkLst>
          <pc:docMk/>
          <pc:sldMk cId="4167923380" sldId="329"/>
        </pc:sldMkLst>
        <pc:spChg chg="mod">
          <ac:chgData name="Audrey Roy" userId="2144a81d-7c39-4afe-8439-d042ea126a70" providerId="ADAL" clId="{0FF601B1-1533-4747-8F70-7053500F4743}" dt="2023-02-08T16:25:36.061" v="247"/>
          <ac:spMkLst>
            <pc:docMk/>
            <pc:sldMk cId="4167923380" sldId="329"/>
            <ac:spMk id="24" creationId="{9D25A50B-BB2E-4F06-82AE-76A92D7CC3B8}"/>
          </ac:spMkLst>
        </pc:spChg>
        <pc:spChg chg="mod">
          <ac:chgData name="Audrey Roy" userId="2144a81d-7c39-4afe-8439-d042ea126a70" providerId="ADAL" clId="{0FF601B1-1533-4747-8F70-7053500F4743}" dt="2023-02-08T16:25:47.714" v="248" actId="20577"/>
          <ac:spMkLst>
            <pc:docMk/>
            <pc:sldMk cId="4167923380" sldId="329"/>
            <ac:spMk id="28" creationId="{BF59AC89-2307-4F1C-962F-D954A6C80A28}"/>
          </ac:spMkLst>
        </pc:spChg>
      </pc:sldChg>
      <pc:sldChg chg="modSp add mod ord">
        <pc:chgData name="Audrey Roy" userId="2144a81d-7c39-4afe-8439-d042ea126a70" providerId="ADAL" clId="{0FF601B1-1533-4747-8F70-7053500F4743}" dt="2023-02-09T16:01:36.503" v="316" actId="1076"/>
        <pc:sldMkLst>
          <pc:docMk/>
          <pc:sldMk cId="2855420048" sldId="330"/>
        </pc:sldMkLst>
        <pc:spChg chg="mod">
          <ac:chgData name="Audrey Roy" userId="2144a81d-7c39-4afe-8439-d042ea126a70" providerId="ADAL" clId="{0FF601B1-1533-4747-8F70-7053500F4743}" dt="2023-02-09T16:01:36.503" v="316" actId="1076"/>
          <ac:spMkLst>
            <pc:docMk/>
            <pc:sldMk cId="2855420048" sldId="330"/>
            <ac:spMk id="3" creationId="{E35C97FC-F2A7-1904-EB45-7EA5D2E403C9}"/>
          </ac:spMkLst>
        </pc:spChg>
      </pc:sldChg>
      <pc:sldChg chg="addSp modSp add mod">
        <pc:chgData name="Audrey Roy" userId="2144a81d-7c39-4afe-8439-d042ea126a70" providerId="ADAL" clId="{0FF601B1-1533-4747-8F70-7053500F4743}" dt="2023-02-09T16:07:03.747" v="357" actId="20577"/>
        <pc:sldMkLst>
          <pc:docMk/>
          <pc:sldMk cId="1298876955" sldId="331"/>
        </pc:sldMkLst>
        <pc:spChg chg="mod">
          <ac:chgData name="Audrey Roy" userId="2144a81d-7c39-4afe-8439-d042ea126a70" providerId="ADAL" clId="{0FF601B1-1533-4747-8F70-7053500F4743}" dt="2023-02-09T16:02:13.618" v="319" actId="27636"/>
          <ac:spMkLst>
            <pc:docMk/>
            <pc:sldMk cId="1298876955" sldId="331"/>
            <ac:spMk id="3" creationId="{E35C97FC-F2A7-1904-EB45-7EA5D2E403C9}"/>
          </ac:spMkLst>
        </pc:spChg>
        <pc:spChg chg="add mod">
          <ac:chgData name="Audrey Roy" userId="2144a81d-7c39-4afe-8439-d042ea126a70" providerId="ADAL" clId="{0FF601B1-1533-4747-8F70-7053500F4743}" dt="2023-02-09T16:02:41.716" v="322" actId="14100"/>
          <ac:spMkLst>
            <pc:docMk/>
            <pc:sldMk cId="1298876955" sldId="331"/>
            <ac:spMk id="4" creationId="{BFF63819-73BD-4078-6659-27BCDBB419F2}"/>
          </ac:spMkLst>
        </pc:spChg>
        <pc:graphicFrameChg chg="add mod modGraphic">
          <ac:chgData name="Audrey Roy" userId="2144a81d-7c39-4afe-8439-d042ea126a70" providerId="ADAL" clId="{0FF601B1-1533-4747-8F70-7053500F4743}" dt="2023-02-09T16:07:03.747" v="357" actId="20577"/>
          <ac:graphicFrameMkLst>
            <pc:docMk/>
            <pc:sldMk cId="1298876955" sldId="331"/>
            <ac:graphicFrameMk id="2" creationId="{41331A57-004B-1895-5D75-63A72AA9729F}"/>
          </ac:graphicFrameMkLst>
        </pc:graphicFrameChg>
      </pc:sldChg>
    </pc:docChg>
  </pc:docChgLst>
  <pc:docChgLst>
    <pc:chgData name="Audrey Roy" userId="S::roy.audrey@areq.lacsq.org::2144a81d-7c39-4afe-8439-d042ea126a70" providerId="AD" clId="Web-{D7C10782-1EA4-EEDA-BB3F-C971DB04B9FB}"/>
    <pc:docChg chg="modSld">
      <pc:chgData name="Audrey Roy" userId="S::roy.audrey@areq.lacsq.org::2144a81d-7c39-4afe-8439-d042ea126a70" providerId="AD" clId="Web-{D7C10782-1EA4-EEDA-BB3F-C971DB04B9FB}" dt="2023-02-14T14:34:37.229" v="3" actId="20577"/>
      <pc:docMkLst>
        <pc:docMk/>
      </pc:docMkLst>
      <pc:sldChg chg="modSp">
        <pc:chgData name="Audrey Roy" userId="S::roy.audrey@areq.lacsq.org::2144a81d-7c39-4afe-8439-d042ea126a70" providerId="AD" clId="Web-{D7C10782-1EA4-EEDA-BB3F-C971DB04B9FB}" dt="2023-02-14T14:34:37.229" v="3" actId="20577"/>
        <pc:sldMkLst>
          <pc:docMk/>
          <pc:sldMk cId="1527386939" sldId="261"/>
        </pc:sldMkLst>
        <pc:spChg chg="mod">
          <ac:chgData name="Audrey Roy" userId="S::roy.audrey@areq.lacsq.org::2144a81d-7c39-4afe-8439-d042ea126a70" providerId="AD" clId="Web-{D7C10782-1EA4-EEDA-BB3F-C971DB04B9FB}" dt="2023-02-14T14:34:37.229" v="3" actId="20577"/>
          <ac:spMkLst>
            <pc:docMk/>
            <pc:sldMk cId="1527386939" sldId="261"/>
            <ac:spMk id="3" creationId="{E35C97FC-F2A7-1904-EB45-7EA5D2E403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7DA3A3D-BCFE-4CC6-B863-5BE3E8402382}" type="datetime1">
              <a:rPr lang="fr-FR" smtClean="0"/>
              <a:t>16/02/2023</a:t>
            </a:fld>
            <a:endParaRPr lang="fr-FR" dirty="0"/>
          </a:p>
        </p:txBody>
      </p:sp>
      <p:sp>
        <p:nvSpPr>
          <p:cNvPr id="4" name="Espace réservé du pied de page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8A06BE-7519-4B21-9E1D-AE6D6E69C38F}" type="slidenum">
              <a:rPr lang="fr-FR" smtClean="0"/>
              <a:t>‹N°›</a:t>
            </a:fld>
            <a:endParaRPr lang="fr-FR"/>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398BE-7D62-4592-B79E-49A3E652E45B}" type="datetime1">
              <a:rPr lang="fr-FR" smtClean="0"/>
              <a:pPr/>
              <a:t>16/02/2023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9B2C62-FE30-453D-946B-754E9E42C845}" type="slidenum">
              <a:rPr lang="fr-FR" noProof="0" smtClean="0"/>
              <a:t>‹N°›</a:t>
            </a:fld>
            <a:endParaRPr lang="fr-FR" noProof="0"/>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a:t>Espacement des lignes + numéros de page</a:t>
            </a:r>
          </a:p>
        </p:txBody>
      </p:sp>
      <p:sp>
        <p:nvSpPr>
          <p:cNvPr id="4" name="Espace réservé du numéro de diapositive 3"/>
          <p:cNvSpPr>
            <a:spLocks noGrp="1"/>
          </p:cNvSpPr>
          <p:nvPr>
            <p:ph type="sldNum" sz="quarter" idx="5"/>
          </p:nvPr>
        </p:nvSpPr>
        <p:spPr/>
        <p:txBody>
          <a:bodyPr rtlCol="0"/>
          <a:lstStyle/>
          <a:p>
            <a:pPr rtl="0"/>
            <a:fld id="{5A9B2C62-FE30-453D-946B-754E9E42C845}" type="slidenum">
              <a:rPr lang="fr-FR" smtClean="0"/>
              <a:t>1</a:t>
            </a:fld>
            <a:endParaRPr lang="fr-FR"/>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10</a:t>
            </a:fld>
            <a:endParaRPr lang="fr-FR"/>
          </a:p>
        </p:txBody>
      </p:sp>
    </p:spTree>
    <p:extLst>
      <p:ext uri="{BB962C8B-B14F-4D97-AF65-F5344CB8AC3E}">
        <p14:creationId xmlns:p14="http://schemas.microsoft.com/office/powerpoint/2010/main" val="25504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11</a:t>
            </a:fld>
            <a:endParaRPr lang="fr-FR"/>
          </a:p>
        </p:txBody>
      </p:sp>
    </p:spTree>
    <p:extLst>
      <p:ext uri="{BB962C8B-B14F-4D97-AF65-F5344CB8AC3E}">
        <p14:creationId xmlns:p14="http://schemas.microsoft.com/office/powerpoint/2010/main" val="297850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12</a:t>
            </a:fld>
            <a:endParaRPr lang="fr-FR"/>
          </a:p>
        </p:txBody>
      </p:sp>
    </p:spTree>
    <p:extLst>
      <p:ext uri="{BB962C8B-B14F-4D97-AF65-F5344CB8AC3E}">
        <p14:creationId xmlns:p14="http://schemas.microsoft.com/office/powerpoint/2010/main" val="3909365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13</a:t>
            </a:fld>
            <a:endParaRPr lang="fr-FR"/>
          </a:p>
        </p:txBody>
      </p:sp>
    </p:spTree>
    <p:extLst>
      <p:ext uri="{BB962C8B-B14F-4D97-AF65-F5344CB8AC3E}">
        <p14:creationId xmlns:p14="http://schemas.microsoft.com/office/powerpoint/2010/main" val="50993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14</a:t>
            </a:fld>
            <a:endParaRPr lang="fr-FR"/>
          </a:p>
        </p:txBody>
      </p:sp>
    </p:spTree>
    <p:extLst>
      <p:ext uri="{BB962C8B-B14F-4D97-AF65-F5344CB8AC3E}">
        <p14:creationId xmlns:p14="http://schemas.microsoft.com/office/powerpoint/2010/main" val="2343460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15</a:t>
            </a:fld>
            <a:endParaRPr lang="fr-FR"/>
          </a:p>
        </p:txBody>
      </p:sp>
    </p:spTree>
    <p:extLst>
      <p:ext uri="{BB962C8B-B14F-4D97-AF65-F5344CB8AC3E}">
        <p14:creationId xmlns:p14="http://schemas.microsoft.com/office/powerpoint/2010/main" val="214629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16</a:t>
            </a:fld>
            <a:endParaRPr lang="fr-FR"/>
          </a:p>
        </p:txBody>
      </p:sp>
    </p:spTree>
    <p:extLst>
      <p:ext uri="{BB962C8B-B14F-4D97-AF65-F5344CB8AC3E}">
        <p14:creationId xmlns:p14="http://schemas.microsoft.com/office/powerpoint/2010/main" val="4071248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17</a:t>
            </a:fld>
            <a:endParaRPr lang="fr-FR"/>
          </a:p>
        </p:txBody>
      </p:sp>
    </p:spTree>
    <p:extLst>
      <p:ext uri="{BB962C8B-B14F-4D97-AF65-F5344CB8AC3E}">
        <p14:creationId xmlns:p14="http://schemas.microsoft.com/office/powerpoint/2010/main" val="288053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18</a:t>
            </a:fld>
            <a:endParaRPr lang="fr-FR"/>
          </a:p>
        </p:txBody>
      </p:sp>
    </p:spTree>
    <p:extLst>
      <p:ext uri="{BB962C8B-B14F-4D97-AF65-F5344CB8AC3E}">
        <p14:creationId xmlns:p14="http://schemas.microsoft.com/office/powerpoint/2010/main" val="2393290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19</a:t>
            </a:fld>
            <a:endParaRPr lang="fr-FR"/>
          </a:p>
        </p:txBody>
      </p:sp>
    </p:spTree>
    <p:extLst>
      <p:ext uri="{BB962C8B-B14F-4D97-AF65-F5344CB8AC3E}">
        <p14:creationId xmlns:p14="http://schemas.microsoft.com/office/powerpoint/2010/main" val="179726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a:t>
            </a:fld>
            <a:endParaRPr lang="fr-FR"/>
          </a:p>
        </p:txBody>
      </p:sp>
    </p:spTree>
    <p:extLst>
      <p:ext uri="{BB962C8B-B14F-4D97-AF65-F5344CB8AC3E}">
        <p14:creationId xmlns:p14="http://schemas.microsoft.com/office/powerpoint/2010/main" val="302555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20</a:t>
            </a:fld>
            <a:endParaRPr lang="fr-FR"/>
          </a:p>
        </p:txBody>
      </p:sp>
    </p:spTree>
    <p:extLst>
      <p:ext uri="{BB962C8B-B14F-4D97-AF65-F5344CB8AC3E}">
        <p14:creationId xmlns:p14="http://schemas.microsoft.com/office/powerpoint/2010/main" val="2579070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21</a:t>
            </a:fld>
            <a:endParaRPr lang="fr-FR"/>
          </a:p>
        </p:txBody>
      </p:sp>
    </p:spTree>
    <p:extLst>
      <p:ext uri="{BB962C8B-B14F-4D97-AF65-F5344CB8AC3E}">
        <p14:creationId xmlns:p14="http://schemas.microsoft.com/office/powerpoint/2010/main" val="4283051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22</a:t>
            </a:fld>
            <a:endParaRPr lang="fr-FR"/>
          </a:p>
        </p:txBody>
      </p:sp>
    </p:spTree>
    <p:extLst>
      <p:ext uri="{BB962C8B-B14F-4D97-AF65-F5344CB8AC3E}">
        <p14:creationId xmlns:p14="http://schemas.microsoft.com/office/powerpoint/2010/main" val="3998094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23</a:t>
            </a:fld>
            <a:endParaRPr lang="fr-FR"/>
          </a:p>
        </p:txBody>
      </p:sp>
    </p:spTree>
    <p:extLst>
      <p:ext uri="{BB962C8B-B14F-4D97-AF65-F5344CB8AC3E}">
        <p14:creationId xmlns:p14="http://schemas.microsoft.com/office/powerpoint/2010/main" val="65659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24</a:t>
            </a:fld>
            <a:endParaRPr lang="fr-FR"/>
          </a:p>
        </p:txBody>
      </p:sp>
    </p:spTree>
    <p:extLst>
      <p:ext uri="{BB962C8B-B14F-4D97-AF65-F5344CB8AC3E}">
        <p14:creationId xmlns:p14="http://schemas.microsoft.com/office/powerpoint/2010/main" val="1748687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25</a:t>
            </a:fld>
            <a:endParaRPr lang="fr-FR"/>
          </a:p>
        </p:txBody>
      </p:sp>
    </p:spTree>
    <p:extLst>
      <p:ext uri="{BB962C8B-B14F-4D97-AF65-F5344CB8AC3E}">
        <p14:creationId xmlns:p14="http://schemas.microsoft.com/office/powerpoint/2010/main" val="2144574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26</a:t>
            </a:fld>
            <a:endParaRPr lang="fr-FR"/>
          </a:p>
        </p:txBody>
      </p:sp>
    </p:spTree>
    <p:extLst>
      <p:ext uri="{BB962C8B-B14F-4D97-AF65-F5344CB8AC3E}">
        <p14:creationId xmlns:p14="http://schemas.microsoft.com/office/powerpoint/2010/main" val="1075440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27</a:t>
            </a:fld>
            <a:endParaRPr lang="fr-FR"/>
          </a:p>
        </p:txBody>
      </p:sp>
    </p:spTree>
    <p:extLst>
      <p:ext uri="{BB962C8B-B14F-4D97-AF65-F5344CB8AC3E}">
        <p14:creationId xmlns:p14="http://schemas.microsoft.com/office/powerpoint/2010/main" val="3713147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28</a:t>
            </a:fld>
            <a:endParaRPr lang="fr-FR"/>
          </a:p>
        </p:txBody>
      </p:sp>
    </p:spTree>
    <p:extLst>
      <p:ext uri="{BB962C8B-B14F-4D97-AF65-F5344CB8AC3E}">
        <p14:creationId xmlns:p14="http://schemas.microsoft.com/office/powerpoint/2010/main" val="656297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29</a:t>
            </a:fld>
            <a:endParaRPr lang="fr-FR"/>
          </a:p>
        </p:txBody>
      </p:sp>
    </p:spTree>
    <p:extLst>
      <p:ext uri="{BB962C8B-B14F-4D97-AF65-F5344CB8AC3E}">
        <p14:creationId xmlns:p14="http://schemas.microsoft.com/office/powerpoint/2010/main" val="324398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a:t>
            </a:fld>
            <a:endParaRPr lang="fr-FR"/>
          </a:p>
        </p:txBody>
      </p:sp>
    </p:spTree>
    <p:extLst>
      <p:ext uri="{BB962C8B-B14F-4D97-AF65-F5344CB8AC3E}">
        <p14:creationId xmlns:p14="http://schemas.microsoft.com/office/powerpoint/2010/main" val="2545981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30</a:t>
            </a:fld>
            <a:endParaRPr lang="fr-FR"/>
          </a:p>
        </p:txBody>
      </p:sp>
    </p:spTree>
    <p:extLst>
      <p:ext uri="{BB962C8B-B14F-4D97-AF65-F5344CB8AC3E}">
        <p14:creationId xmlns:p14="http://schemas.microsoft.com/office/powerpoint/2010/main" val="842332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31</a:t>
            </a:fld>
            <a:endParaRPr lang="fr-FR"/>
          </a:p>
        </p:txBody>
      </p:sp>
    </p:spTree>
    <p:extLst>
      <p:ext uri="{BB962C8B-B14F-4D97-AF65-F5344CB8AC3E}">
        <p14:creationId xmlns:p14="http://schemas.microsoft.com/office/powerpoint/2010/main" val="3469426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32</a:t>
            </a:fld>
            <a:endParaRPr lang="fr-FR"/>
          </a:p>
        </p:txBody>
      </p:sp>
    </p:spTree>
    <p:extLst>
      <p:ext uri="{BB962C8B-B14F-4D97-AF65-F5344CB8AC3E}">
        <p14:creationId xmlns:p14="http://schemas.microsoft.com/office/powerpoint/2010/main" val="1997189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33</a:t>
            </a:fld>
            <a:endParaRPr lang="fr-FR"/>
          </a:p>
        </p:txBody>
      </p:sp>
    </p:spTree>
    <p:extLst>
      <p:ext uri="{BB962C8B-B14F-4D97-AF65-F5344CB8AC3E}">
        <p14:creationId xmlns:p14="http://schemas.microsoft.com/office/powerpoint/2010/main" val="2606376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34</a:t>
            </a:fld>
            <a:endParaRPr lang="fr-FR"/>
          </a:p>
        </p:txBody>
      </p:sp>
    </p:spTree>
    <p:extLst>
      <p:ext uri="{BB962C8B-B14F-4D97-AF65-F5344CB8AC3E}">
        <p14:creationId xmlns:p14="http://schemas.microsoft.com/office/powerpoint/2010/main" val="2495248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35</a:t>
            </a:fld>
            <a:endParaRPr lang="fr-FR"/>
          </a:p>
        </p:txBody>
      </p:sp>
    </p:spTree>
    <p:extLst>
      <p:ext uri="{BB962C8B-B14F-4D97-AF65-F5344CB8AC3E}">
        <p14:creationId xmlns:p14="http://schemas.microsoft.com/office/powerpoint/2010/main" val="237834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36</a:t>
            </a:fld>
            <a:endParaRPr lang="fr-FR"/>
          </a:p>
        </p:txBody>
      </p:sp>
    </p:spTree>
    <p:extLst>
      <p:ext uri="{BB962C8B-B14F-4D97-AF65-F5344CB8AC3E}">
        <p14:creationId xmlns:p14="http://schemas.microsoft.com/office/powerpoint/2010/main" val="2146053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37</a:t>
            </a:fld>
            <a:endParaRPr lang="fr-FR"/>
          </a:p>
        </p:txBody>
      </p:sp>
    </p:spTree>
    <p:extLst>
      <p:ext uri="{BB962C8B-B14F-4D97-AF65-F5344CB8AC3E}">
        <p14:creationId xmlns:p14="http://schemas.microsoft.com/office/powerpoint/2010/main" val="3451282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38</a:t>
            </a:fld>
            <a:endParaRPr lang="fr-FR"/>
          </a:p>
        </p:txBody>
      </p:sp>
    </p:spTree>
    <p:extLst>
      <p:ext uri="{BB962C8B-B14F-4D97-AF65-F5344CB8AC3E}">
        <p14:creationId xmlns:p14="http://schemas.microsoft.com/office/powerpoint/2010/main" val="2726953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39</a:t>
            </a:fld>
            <a:endParaRPr lang="fr-FR"/>
          </a:p>
        </p:txBody>
      </p:sp>
    </p:spTree>
    <p:extLst>
      <p:ext uri="{BB962C8B-B14F-4D97-AF65-F5344CB8AC3E}">
        <p14:creationId xmlns:p14="http://schemas.microsoft.com/office/powerpoint/2010/main" val="303148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a:t>
            </a:fld>
            <a:endParaRPr lang="fr-FR"/>
          </a:p>
        </p:txBody>
      </p:sp>
    </p:spTree>
    <p:extLst>
      <p:ext uri="{BB962C8B-B14F-4D97-AF65-F5344CB8AC3E}">
        <p14:creationId xmlns:p14="http://schemas.microsoft.com/office/powerpoint/2010/main" val="899420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40</a:t>
            </a:fld>
            <a:endParaRPr lang="fr-FR"/>
          </a:p>
        </p:txBody>
      </p:sp>
    </p:spTree>
    <p:extLst>
      <p:ext uri="{BB962C8B-B14F-4D97-AF65-F5344CB8AC3E}">
        <p14:creationId xmlns:p14="http://schemas.microsoft.com/office/powerpoint/2010/main" val="49386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41</a:t>
            </a:fld>
            <a:endParaRPr lang="fr-FR"/>
          </a:p>
        </p:txBody>
      </p:sp>
    </p:spTree>
    <p:extLst>
      <p:ext uri="{BB962C8B-B14F-4D97-AF65-F5344CB8AC3E}">
        <p14:creationId xmlns:p14="http://schemas.microsoft.com/office/powerpoint/2010/main" val="3062750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42</a:t>
            </a:fld>
            <a:endParaRPr lang="fr-FR"/>
          </a:p>
        </p:txBody>
      </p:sp>
    </p:spTree>
    <p:extLst>
      <p:ext uri="{BB962C8B-B14F-4D97-AF65-F5344CB8AC3E}">
        <p14:creationId xmlns:p14="http://schemas.microsoft.com/office/powerpoint/2010/main" val="3448367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43</a:t>
            </a:fld>
            <a:endParaRPr lang="fr-FR"/>
          </a:p>
        </p:txBody>
      </p:sp>
    </p:spTree>
    <p:extLst>
      <p:ext uri="{BB962C8B-B14F-4D97-AF65-F5344CB8AC3E}">
        <p14:creationId xmlns:p14="http://schemas.microsoft.com/office/powerpoint/2010/main" val="1393986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44</a:t>
            </a:fld>
            <a:endParaRPr lang="fr-FR"/>
          </a:p>
        </p:txBody>
      </p:sp>
    </p:spTree>
    <p:extLst>
      <p:ext uri="{BB962C8B-B14F-4D97-AF65-F5344CB8AC3E}">
        <p14:creationId xmlns:p14="http://schemas.microsoft.com/office/powerpoint/2010/main" val="3580751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45</a:t>
            </a:fld>
            <a:endParaRPr lang="fr-FR"/>
          </a:p>
        </p:txBody>
      </p:sp>
    </p:spTree>
    <p:extLst>
      <p:ext uri="{BB962C8B-B14F-4D97-AF65-F5344CB8AC3E}">
        <p14:creationId xmlns:p14="http://schemas.microsoft.com/office/powerpoint/2010/main" val="1939216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46</a:t>
            </a:fld>
            <a:endParaRPr lang="fr-FR"/>
          </a:p>
        </p:txBody>
      </p:sp>
    </p:spTree>
    <p:extLst>
      <p:ext uri="{BB962C8B-B14F-4D97-AF65-F5344CB8AC3E}">
        <p14:creationId xmlns:p14="http://schemas.microsoft.com/office/powerpoint/2010/main" val="7646465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47</a:t>
            </a:fld>
            <a:endParaRPr lang="fr-FR"/>
          </a:p>
        </p:txBody>
      </p:sp>
    </p:spTree>
    <p:extLst>
      <p:ext uri="{BB962C8B-B14F-4D97-AF65-F5344CB8AC3E}">
        <p14:creationId xmlns:p14="http://schemas.microsoft.com/office/powerpoint/2010/main" val="3268256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48</a:t>
            </a:fld>
            <a:endParaRPr lang="fr-FR"/>
          </a:p>
        </p:txBody>
      </p:sp>
    </p:spTree>
    <p:extLst>
      <p:ext uri="{BB962C8B-B14F-4D97-AF65-F5344CB8AC3E}">
        <p14:creationId xmlns:p14="http://schemas.microsoft.com/office/powerpoint/2010/main" val="143776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49</a:t>
            </a:fld>
            <a:endParaRPr lang="fr-FR"/>
          </a:p>
        </p:txBody>
      </p:sp>
    </p:spTree>
    <p:extLst>
      <p:ext uri="{BB962C8B-B14F-4D97-AF65-F5344CB8AC3E}">
        <p14:creationId xmlns:p14="http://schemas.microsoft.com/office/powerpoint/2010/main" val="350327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5</a:t>
            </a:fld>
            <a:endParaRPr lang="fr-FR"/>
          </a:p>
        </p:txBody>
      </p:sp>
    </p:spTree>
    <p:extLst>
      <p:ext uri="{BB962C8B-B14F-4D97-AF65-F5344CB8AC3E}">
        <p14:creationId xmlns:p14="http://schemas.microsoft.com/office/powerpoint/2010/main" val="1481155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50</a:t>
            </a:fld>
            <a:endParaRPr lang="fr-FR"/>
          </a:p>
        </p:txBody>
      </p:sp>
    </p:spTree>
    <p:extLst>
      <p:ext uri="{BB962C8B-B14F-4D97-AF65-F5344CB8AC3E}">
        <p14:creationId xmlns:p14="http://schemas.microsoft.com/office/powerpoint/2010/main" val="326041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6</a:t>
            </a:fld>
            <a:endParaRPr lang="fr-FR"/>
          </a:p>
        </p:txBody>
      </p:sp>
    </p:spTree>
    <p:extLst>
      <p:ext uri="{BB962C8B-B14F-4D97-AF65-F5344CB8AC3E}">
        <p14:creationId xmlns:p14="http://schemas.microsoft.com/office/powerpoint/2010/main" val="4251993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7</a:t>
            </a:fld>
            <a:endParaRPr lang="fr-FR"/>
          </a:p>
        </p:txBody>
      </p:sp>
    </p:spTree>
    <p:extLst>
      <p:ext uri="{BB962C8B-B14F-4D97-AF65-F5344CB8AC3E}">
        <p14:creationId xmlns:p14="http://schemas.microsoft.com/office/powerpoint/2010/main" val="174927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8</a:t>
            </a:fld>
            <a:endParaRPr lang="fr-FR"/>
          </a:p>
        </p:txBody>
      </p:sp>
    </p:spTree>
    <p:extLst>
      <p:ext uri="{BB962C8B-B14F-4D97-AF65-F5344CB8AC3E}">
        <p14:creationId xmlns:p14="http://schemas.microsoft.com/office/powerpoint/2010/main" val="7231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FR" smtClean="0"/>
              <a:t>9</a:t>
            </a:fld>
            <a:endParaRPr lang="fr-FR"/>
          </a:p>
        </p:txBody>
      </p:sp>
    </p:spTree>
    <p:extLst>
      <p:ext uri="{BB962C8B-B14F-4D97-AF65-F5344CB8AC3E}">
        <p14:creationId xmlns:p14="http://schemas.microsoft.com/office/powerpoint/2010/main" val="90583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accent2"/>
        </a:solidFill>
        <a:effectLst/>
      </p:bgPr>
    </p:bg>
    <p:spTree>
      <p:nvGrpSpPr>
        <p:cNvPr id="1" name=""/>
        <p:cNvGrpSpPr/>
        <p:nvPr/>
      </p:nvGrpSpPr>
      <p:grpSpPr>
        <a:xfrm>
          <a:off x="0" y="0"/>
          <a:ext cx="0" cy="0"/>
          <a:chOff x="0" y="0"/>
          <a:chExt cx="0" cy="0"/>
        </a:xfrm>
      </p:grpSpPr>
      <p:sp>
        <p:nvSpPr>
          <p:cNvPr id="12" name="Espace réservé du texte 21">
            <a:extLst>
              <a:ext uri="{FF2B5EF4-FFF2-40B4-BE49-F238E27FC236}">
                <a16:creationId xmlns:a16="http://schemas.microsoft.com/office/drawing/2014/main" id="{F2964EA8-200F-47C5-90C2-1DBA3D6D7CDB}"/>
              </a:ext>
            </a:extLst>
          </p:cNvPr>
          <p:cNvSpPr>
            <a:spLocks noGrp="1"/>
          </p:cNvSpPr>
          <p:nvPr>
            <p:ph type="body" sz="quarter" idx="12" hasCustomPrompt="1"/>
          </p:nvPr>
        </p:nvSpPr>
        <p:spPr>
          <a:xfrm>
            <a:off x="1028700" y="5078187"/>
            <a:ext cx="3222058" cy="964620"/>
          </a:xfrm>
        </p:spPr>
        <p:txBody>
          <a:bodyPr rtlCol="0">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rtl="0"/>
            <a:r>
              <a:rPr lang="fr-FR" noProof="0"/>
              <a:t>Modifiez les styles du texte</a:t>
            </a:r>
          </a:p>
        </p:txBody>
      </p:sp>
      <p:sp>
        <p:nvSpPr>
          <p:cNvPr id="13" name="Espace réservé d’image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rtlCol="0"/>
          <a:lstStyle/>
          <a:p>
            <a:pPr rtl="0"/>
            <a:r>
              <a:rPr lang="fr-FR" noProof="0"/>
              <a:t>Cliquez sur l'icône pour ajouter une image</a:t>
            </a:r>
          </a:p>
        </p:txBody>
      </p:sp>
      <p:cxnSp>
        <p:nvCxnSpPr>
          <p:cNvPr id="15" name="Connecteur droit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r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fr-FR" noProof="0"/>
              <a:t>Modifiez le style du titre</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nne de contenu 3">
    <p:bg>
      <p:bgPr>
        <a:solidFill>
          <a:schemeClr val="accent1"/>
        </a:solidFill>
        <a:effectLst/>
      </p:bgPr>
    </p:bg>
    <p:spTree>
      <p:nvGrpSpPr>
        <p:cNvPr id="1" name=""/>
        <p:cNvGrpSpPr/>
        <p:nvPr/>
      </p:nvGrpSpPr>
      <p:grpSpPr>
        <a:xfrm>
          <a:off x="0" y="0"/>
          <a:ext cx="0" cy="0"/>
          <a:chOff x="0" y="0"/>
          <a:chExt cx="0" cy="0"/>
        </a:xfrm>
      </p:grpSpPr>
      <p:sp>
        <p:nvSpPr>
          <p:cNvPr id="17" name="Espace réservé d’image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rtlCol="0"/>
          <a:lstStyle/>
          <a:p>
            <a:pPr rtl="0"/>
            <a:r>
              <a:rPr lang="fr-FR"/>
              <a:t>Cliquez sur l'icône pour ajouter une image</a:t>
            </a:r>
            <a:endParaRPr lang="fr-FR" dirty="0"/>
          </a:p>
        </p:txBody>
      </p:sp>
      <p:sp>
        <p:nvSpPr>
          <p:cNvPr id="10" name="Espace réservé du contenu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Insérer du texte</a:t>
            </a:r>
            <a:endParaRPr lang="fr-FR"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fr-FR"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Espace réservé du contenu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Insérer du texte</a:t>
            </a:r>
            <a:endParaRPr lang="fr-FR"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fr-FR"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Espace réservé du contenu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Insérer du texte</a:t>
            </a:r>
            <a:endParaRPr lang="fr-FR"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fr-FR"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Espace réservé de la date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9A3A4CB0-DA84-4C35-965C-0EF03596751B}" type="datetime1">
              <a:rPr lang="fr-FR" smtClean="0"/>
              <a:t>16/02/2023</a:t>
            </a:fld>
            <a:endParaRPr lang="fr-FR" dirty="0"/>
          </a:p>
        </p:txBody>
      </p:sp>
      <p:sp>
        <p:nvSpPr>
          <p:cNvPr id="25" name="Espace réservé du numéro de diapositive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smtClean="0"/>
              <a:pPr rtl="0"/>
              <a:t>‹N°›</a:t>
            </a:fld>
            <a:endParaRPr lang="fr-FR" dirty="0"/>
          </a:p>
        </p:txBody>
      </p:sp>
      <p:sp>
        <p:nvSpPr>
          <p:cNvPr id="11" name="Titr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fr-FR"/>
              <a:t>Cliquez pour ajouter un titre</a:t>
            </a:r>
            <a:endParaRPr lang="fr-FR" dirty="0"/>
          </a:p>
        </p:txBody>
      </p:sp>
      <p:cxnSp>
        <p:nvCxnSpPr>
          <p:cNvPr id="3" name="Connecteur droit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ynthèse">
    <p:bg>
      <p:bgPr>
        <a:solidFill>
          <a:schemeClr val="accent2"/>
        </a:solidFill>
        <a:effectLst/>
      </p:bgPr>
    </p:bg>
    <p:spTree>
      <p:nvGrpSpPr>
        <p:cNvPr id="1" name=""/>
        <p:cNvGrpSpPr/>
        <p:nvPr/>
      </p:nvGrpSpPr>
      <p:grpSpPr>
        <a:xfrm>
          <a:off x="0" y="0"/>
          <a:ext cx="0" cy="0"/>
          <a:chOff x="0" y="0"/>
          <a:chExt cx="0" cy="0"/>
        </a:xfrm>
      </p:grpSpPr>
      <p:sp>
        <p:nvSpPr>
          <p:cNvPr id="15" name="Espace réservé de la date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E994AFD4-951E-4D75-BB07-5434696CAB9D}" type="datetime1">
              <a:rPr lang="fr-FR" noProof="0" smtClean="0"/>
              <a:t>16/02/2023</a:t>
            </a:fld>
            <a:endParaRPr lang="fr-FR" noProof="0"/>
          </a:p>
        </p:txBody>
      </p:sp>
      <p:sp>
        <p:nvSpPr>
          <p:cNvPr id="16" name="Espace réservé du numéro de diapositive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
        <p:nvSpPr>
          <p:cNvPr id="2" name="Titr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rtl="0"/>
            <a:r>
              <a:rPr lang="fr-FR" noProof="0"/>
              <a:t>Cliquez pour ajouter un titre</a:t>
            </a:r>
          </a:p>
        </p:txBody>
      </p:sp>
      <p:cxnSp>
        <p:nvCxnSpPr>
          <p:cNvPr id="3" name="Connecteur droit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Espace réservé d’image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rtlCol="0"/>
          <a:lstStyle/>
          <a:p>
            <a:pPr rtl="0"/>
            <a:r>
              <a:rPr lang="fr-FR" noProof="0"/>
              <a:t>Cliquez sur l'icône pour ajouter une image</a:t>
            </a:r>
          </a:p>
        </p:txBody>
      </p:sp>
      <p:sp>
        <p:nvSpPr>
          <p:cNvPr id="10" name="Espace réservé d’image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rtlCol="0"/>
          <a:lstStyle/>
          <a:p>
            <a:pPr rtl="0"/>
            <a:r>
              <a:rPr lang="fr-FR" noProof="0"/>
              <a:t>Cliquez sur l'icône pour ajouter une image</a:t>
            </a:r>
          </a:p>
        </p:txBody>
      </p:sp>
      <p:sp>
        <p:nvSpPr>
          <p:cNvPr id="11" name="Espace réservé du texte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defRPr>
            </a:lvl1pPr>
          </a:lstStyle>
          <a:p>
            <a:pPr lvl="0" rtl="0"/>
            <a:r>
              <a:rPr lang="fr-FR" noProof="0"/>
              <a:t>01</a:t>
            </a:r>
          </a:p>
        </p:txBody>
      </p:sp>
      <p:sp>
        <p:nvSpPr>
          <p:cNvPr id="12" name="Espace réservé du texte 18">
            <a:extLst>
              <a:ext uri="{FF2B5EF4-FFF2-40B4-BE49-F238E27FC236}">
                <a16:creationId xmlns:a16="http://schemas.microsoft.com/office/drawing/2014/main" id="{12C18C04-19C8-4ECC-83E8-6E65128CEF48}"/>
              </a:ext>
            </a:extLst>
          </p:cNvPr>
          <p:cNvSpPr>
            <a:spLocks noGrp="1"/>
          </p:cNvSpPr>
          <p:nvPr>
            <p:ph type="body" sz="quarter" idx="13" hasCustomPrompt="1"/>
          </p:nvPr>
        </p:nvSpPr>
        <p:spPr>
          <a:xfrm>
            <a:off x="1040130" y="2009776"/>
            <a:ext cx="3924300" cy="2849562"/>
          </a:xfrm>
        </p:spPr>
        <p:txBody>
          <a:bodyPr rtlCol="0">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fr-FR" noProof="0"/>
              <a:t>Modifiez les styles du texte</a:t>
            </a:r>
          </a:p>
        </p:txBody>
      </p:sp>
      <p:sp>
        <p:nvSpPr>
          <p:cNvPr id="15" name="Espace réservé du texte 14">
            <a:extLst>
              <a:ext uri="{FF2B5EF4-FFF2-40B4-BE49-F238E27FC236}">
                <a16:creationId xmlns:a16="http://schemas.microsoft.com/office/drawing/2014/main" id="{4D14E5D8-EB42-4C87-B4AE-4746909A2D33}"/>
              </a:ext>
            </a:extLst>
          </p:cNvPr>
          <p:cNvSpPr>
            <a:spLocks noGrp="1"/>
          </p:cNvSpPr>
          <p:nvPr>
            <p:ph type="body" sz="quarter" idx="16" hasCustomPrompt="1"/>
          </p:nvPr>
        </p:nvSpPr>
        <p:spPr>
          <a:xfrm>
            <a:off x="1039813" y="5067300"/>
            <a:ext cx="3913187" cy="1319213"/>
          </a:xfrm>
        </p:spPr>
        <p:txBody>
          <a:bodyPr rtlCol="0">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noProof="0"/>
              <a:t>Modifiez les styles du texte</a:t>
            </a:r>
          </a:p>
        </p:txBody>
      </p:sp>
      <p:sp>
        <p:nvSpPr>
          <p:cNvPr id="20" name="Espace réservé de la date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9A1CBA00-4610-48A1-A9D3-44D48827CF19}" type="datetime1">
              <a:rPr lang="fr-FR" noProof="0" smtClean="0"/>
              <a:t>16/02/2023</a:t>
            </a:fld>
            <a:endParaRPr lang="fr-FR" noProof="0"/>
          </a:p>
        </p:txBody>
      </p:sp>
      <p:sp>
        <p:nvSpPr>
          <p:cNvPr id="21" name="Espace réservé du numéro de diapositive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
        <p:nvSpPr>
          <p:cNvPr id="14" name="Titr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rtl="0">
              <a:spcBef>
                <a:spcPts val="1000"/>
              </a:spcBef>
              <a:buFont typeface="Arial" panose="020B0604020202020204" pitchFamily="34" charset="0"/>
            </a:pPr>
            <a:r>
              <a:rPr lang="fr-FR" noProof="0"/>
              <a:t>Titre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bg>
      <p:bgRef idx="1001">
        <a:schemeClr val="bg2"/>
      </p:bgRef>
    </p:bg>
    <p:spTree>
      <p:nvGrpSpPr>
        <p:cNvPr id="1" name=""/>
        <p:cNvGrpSpPr/>
        <p:nvPr/>
      </p:nvGrpSpPr>
      <p:grpSpPr>
        <a:xfrm>
          <a:off x="0" y="0"/>
          <a:ext cx="0" cy="0"/>
          <a:chOff x="0" y="0"/>
          <a:chExt cx="0" cy="0"/>
        </a:xfrm>
      </p:grpSpPr>
      <p:sp>
        <p:nvSpPr>
          <p:cNvPr id="28" name="Espace réservé du texte 27">
            <a:extLst>
              <a:ext uri="{FF2B5EF4-FFF2-40B4-BE49-F238E27FC236}">
                <a16:creationId xmlns:a16="http://schemas.microsoft.com/office/drawing/2014/main" id="{661D25CF-5413-4949-A54A-8716608406B5}"/>
              </a:ext>
            </a:extLst>
          </p:cNvPr>
          <p:cNvSpPr>
            <a:spLocks noGrp="1"/>
          </p:cNvSpPr>
          <p:nvPr>
            <p:ph type="body" sz="quarter" idx="11" hasCustomPrompt="1"/>
          </p:nvPr>
        </p:nvSpPr>
        <p:spPr>
          <a:xfrm>
            <a:off x="7258050" y="2000250"/>
            <a:ext cx="4667250" cy="3398837"/>
          </a:xfrm>
        </p:spPr>
        <p:txBody>
          <a:bodyPr rtlCol="0">
            <a:normAutofit/>
          </a:bodyPr>
          <a:lstStyle>
            <a:lvl1pPr marL="0" indent="0">
              <a:lnSpc>
                <a:spcPct val="150000"/>
              </a:lnSpc>
              <a:buNone/>
              <a:defRPr sz="2000">
                <a:solidFill>
                  <a:schemeClr val="accent2">
                    <a:lumMod val="50000"/>
                  </a:schemeClr>
                </a:solidFill>
              </a:defRPr>
            </a:lvl1pPr>
          </a:lstStyle>
          <a:p>
            <a:pPr lvl="0" rtl="0"/>
            <a:r>
              <a:rPr lang="fr-FR" noProof="0"/>
              <a:t>Modifiez les styles du texte</a:t>
            </a:r>
          </a:p>
        </p:txBody>
      </p:sp>
      <p:sp>
        <p:nvSpPr>
          <p:cNvPr id="35" name="Espace réservé de la date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CB8921E9-A353-456B-817A-919182EA308D}" type="datetime1">
              <a:rPr lang="fr-FR" noProof="0" smtClean="0"/>
              <a:t>16/02/2023</a:t>
            </a:fld>
            <a:endParaRPr lang="fr-FR" noProof="0"/>
          </a:p>
        </p:txBody>
      </p:sp>
      <p:sp>
        <p:nvSpPr>
          <p:cNvPr id="36" name="Espace réservé du numéro de diapositive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
        <p:nvSpPr>
          <p:cNvPr id="2" name="Titr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fr-FR" noProof="0"/>
              <a:t>Modifiez le style du titre</a:t>
            </a:r>
          </a:p>
        </p:txBody>
      </p:sp>
      <p:cxnSp>
        <p:nvCxnSpPr>
          <p:cNvPr id="3" name="Connecteur droit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Espace réservé d’image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rtlCol="0"/>
          <a:lstStyle/>
          <a:p>
            <a:pPr rtl="0"/>
            <a:r>
              <a:rPr lang="fr-FR" noProof="0"/>
              <a:t>Cliquez sur l'icône pour ajouter une image</a:t>
            </a:r>
          </a:p>
        </p:txBody>
      </p:sp>
      <p:sp>
        <p:nvSpPr>
          <p:cNvPr id="16" name="Espace réservé d’image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rtlCol="0"/>
          <a:lstStyle/>
          <a:p>
            <a:pPr rtl="0"/>
            <a:r>
              <a:rPr lang="fr-FR" noProof="0"/>
              <a:t>Cliquez sur l'icône pour ajouter une image</a:t>
            </a:r>
          </a:p>
        </p:txBody>
      </p:sp>
      <p:sp>
        <p:nvSpPr>
          <p:cNvPr id="14" name="Espace réservé d’image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rtlCol="0"/>
          <a:lstStyle/>
          <a:p>
            <a:pPr rtl="0"/>
            <a:r>
              <a:rPr lang="fr-FR" noProof="0"/>
              <a:t>Cliquez sur l'icône pour ajouter une image</a:t>
            </a:r>
          </a:p>
        </p:txBody>
      </p:sp>
      <p:sp>
        <p:nvSpPr>
          <p:cNvPr id="23" name="Espace réservé du texte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latin typeface="+mj-lt"/>
              </a:defRPr>
            </a:lvl1pPr>
          </a:lstStyle>
          <a:p>
            <a:pPr lvl="0" rtl="0"/>
            <a:r>
              <a:rPr lang="fr-FR" noProof="0"/>
              <a:t>01</a:t>
            </a:r>
          </a:p>
        </p:txBody>
      </p:sp>
      <p:sp>
        <p:nvSpPr>
          <p:cNvPr id="19" name="Espace réservé du texte 18">
            <a:extLst>
              <a:ext uri="{FF2B5EF4-FFF2-40B4-BE49-F238E27FC236}">
                <a16:creationId xmlns:a16="http://schemas.microsoft.com/office/drawing/2014/main" id="{65757DE8-43D6-4A47-ABC9-B39EC8016CB2}"/>
              </a:ext>
            </a:extLst>
          </p:cNvPr>
          <p:cNvSpPr>
            <a:spLocks noGrp="1"/>
          </p:cNvSpPr>
          <p:nvPr>
            <p:ph type="body" sz="quarter" idx="13" hasCustomPrompt="1"/>
          </p:nvPr>
        </p:nvSpPr>
        <p:spPr>
          <a:xfrm>
            <a:off x="1040130" y="2009775"/>
            <a:ext cx="3924300" cy="4391025"/>
          </a:xfrm>
        </p:spPr>
        <p:txBody>
          <a:bodyPr rtlCol="0">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fr-FR" noProof="0"/>
              <a:t>Modifiez les styles du texte</a:t>
            </a:r>
          </a:p>
        </p:txBody>
      </p:sp>
      <p:sp>
        <p:nvSpPr>
          <p:cNvPr id="30" name="Espace réservé de la date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FFF9BAF5-5DE3-44D9-A8BC-D2A368E17748}" type="datetime1">
              <a:rPr lang="fr-FR" noProof="0" smtClean="0"/>
              <a:t>16/02/2023</a:t>
            </a:fld>
            <a:endParaRPr lang="fr-FR" noProof="0"/>
          </a:p>
        </p:txBody>
      </p:sp>
      <p:sp>
        <p:nvSpPr>
          <p:cNvPr id="31" name="Espace réservé du numéro de diapositive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
        <p:nvSpPr>
          <p:cNvPr id="2" name="Titr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fr-FR" noProof="0"/>
              <a:t>Titre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ut de section">
    <p:bg>
      <p:bgPr>
        <a:solidFill>
          <a:schemeClr val="accent2"/>
        </a:solidFill>
        <a:effectLst/>
      </p:bgPr>
    </p:bg>
    <p:spTree>
      <p:nvGrpSpPr>
        <p:cNvPr id="1" name=""/>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rtlCol="0">
            <a:noAutofit/>
          </a:bodyPr>
          <a:lstStyle>
            <a:lvl1pPr marL="0" indent="0">
              <a:lnSpc>
                <a:spcPct val="90000"/>
              </a:lnSpc>
              <a:buNone/>
              <a:defRPr sz="8800">
                <a:solidFill>
                  <a:schemeClr val="bg1"/>
                </a:solidFill>
              </a:defRPr>
            </a:lvl1pPr>
          </a:lstStyle>
          <a:p>
            <a:pPr lvl="0" rtl="0"/>
            <a:r>
              <a:rPr lang="fr-FR" noProof="0"/>
              <a:t>02</a:t>
            </a:r>
          </a:p>
        </p:txBody>
      </p:sp>
      <p:sp>
        <p:nvSpPr>
          <p:cNvPr id="2" name="Titre 1">
            <a:extLst>
              <a:ext uri="{FF2B5EF4-FFF2-40B4-BE49-F238E27FC236}">
                <a16:creationId xmlns:a16="http://schemas.microsoft.com/office/drawing/2014/main" id="{C45DFEC7-1EEC-4FF2-868A-9799EA69FE87}"/>
              </a:ext>
            </a:extLst>
          </p:cNvPr>
          <p:cNvSpPr>
            <a:spLocks noGrp="1"/>
          </p:cNvSpPr>
          <p:nvPr>
            <p:ph type="title" hasCustomPrompt="1"/>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fr-FR" noProof="0"/>
              <a:t>Cliquez pour modifier le masque</a:t>
            </a:r>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et tableau">
    <p:bg>
      <p:bgPr>
        <a:solidFill>
          <a:schemeClr val="bg2"/>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221D670B-B198-45B9-BDC4-61CB0E54CDB9}" type="datetime1">
              <a:rPr lang="fr-FR" noProof="0" smtClean="0"/>
              <a:t>16/02/2023</a:t>
            </a:fld>
            <a:endParaRPr lang="fr-FR" noProof="0"/>
          </a:p>
        </p:txBody>
      </p:sp>
      <p:sp>
        <p:nvSpPr>
          <p:cNvPr id="15" name="Espace réservé du numéro de diapositive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593743E6-3DCE-4D66-9FFC-817033BFC9A6}" type="datetime1">
              <a:rPr lang="fr-FR" noProof="0" smtClean="0"/>
              <a:t>16/02/2023</a:t>
            </a:fld>
            <a:endParaRPr lang="fr-FR" noProof="0"/>
          </a:p>
        </p:txBody>
      </p:sp>
      <p:sp>
        <p:nvSpPr>
          <p:cNvPr id="15" name="Espace réservé du numéro de diapositive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
        <p:nvSpPr>
          <p:cNvPr id="7" name="Espace réservé d’image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rtlCol="0"/>
          <a:lstStyle/>
          <a:p>
            <a:pPr rtl="0"/>
            <a:r>
              <a:rPr lang="fr-FR" noProof="0"/>
              <a:t>Cliquez sur l'icône pour ajouter une image</a:t>
            </a:r>
          </a:p>
        </p:txBody>
      </p:sp>
      <p:pic>
        <p:nvPicPr>
          <p:cNvPr id="4" name="Imag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r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rtlCol="0" anchor="t">
            <a:normAutofit/>
          </a:bodyPr>
          <a:lstStyle>
            <a:lvl1pPr>
              <a:lnSpc>
                <a:spcPct val="150000"/>
              </a:lnSpc>
              <a:spcBef>
                <a:spcPts val="1000"/>
              </a:spcBef>
              <a:defRPr sz="2000">
                <a:solidFill>
                  <a:schemeClr val="accent2">
                    <a:lumMod val="50000"/>
                  </a:schemeClr>
                </a:solidFill>
              </a:defRPr>
            </a:lvl1pPr>
          </a:lstStyle>
          <a:p>
            <a:pPr rtl="0"/>
            <a:r>
              <a:rPr lang="fr-FR" noProof="0"/>
              <a:t>Modifiez le style du titre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ronologie">
    <p:bg>
      <p:bgRef idx="1001">
        <a:schemeClr val="bg2"/>
      </p:bgRef>
    </p:bg>
    <p:spTree>
      <p:nvGrpSpPr>
        <p:cNvPr id="1" name=""/>
        <p:cNvGrpSpPr/>
        <p:nvPr/>
      </p:nvGrpSpPr>
      <p:grpSpPr>
        <a:xfrm>
          <a:off x="0" y="0"/>
          <a:ext cx="0" cy="0"/>
          <a:chOff x="0" y="0"/>
          <a:chExt cx="0" cy="0"/>
        </a:xfrm>
      </p:grpSpPr>
      <p:sp>
        <p:nvSpPr>
          <p:cNvPr id="15" name="Espace réservé de la date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05F26569-4939-4688-9C62-DCABE9F6443E}" type="datetime1">
              <a:rPr lang="fr-FR" noProof="0" smtClean="0"/>
              <a:t>16/02/2023</a:t>
            </a:fld>
            <a:endParaRPr lang="fr-FR" noProof="0"/>
          </a:p>
        </p:txBody>
      </p:sp>
      <p:sp>
        <p:nvSpPr>
          <p:cNvPr id="16" name="Espace réservé du numéro de diapositive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
        <p:nvSpPr>
          <p:cNvPr id="3" name="Espace réservé du contenu 2">
            <a:extLst>
              <a:ext uri="{FF2B5EF4-FFF2-40B4-BE49-F238E27FC236}">
                <a16:creationId xmlns:a16="http://schemas.microsoft.com/office/drawing/2014/main" id="{822BA076-F3B9-47CB-80C2-BE29F157D044}"/>
              </a:ext>
            </a:extLst>
          </p:cNvPr>
          <p:cNvSpPr>
            <a:spLocks noGrp="1"/>
          </p:cNvSpPr>
          <p:nvPr>
            <p:ph sz="quarter" idx="11" hasCustomPrompt="1"/>
          </p:nvPr>
        </p:nvSpPr>
        <p:spPr>
          <a:xfrm>
            <a:off x="854075" y="1625600"/>
            <a:ext cx="10499725" cy="48609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Titr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rtl="0"/>
            <a:r>
              <a:rPr lang="fr-FR" noProof="0"/>
              <a:t>Modifiez les styles du texte</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Équipe">
    <p:bg>
      <p:bgPr>
        <a:solidFill>
          <a:schemeClr val="accent2"/>
        </a:solidFill>
        <a:effectLst/>
      </p:bgPr>
    </p:bg>
    <p:spTree>
      <p:nvGrpSpPr>
        <p:cNvPr id="1" name=""/>
        <p:cNvGrpSpPr/>
        <p:nvPr/>
      </p:nvGrpSpPr>
      <p:grpSpPr>
        <a:xfrm>
          <a:off x="0" y="0"/>
          <a:ext cx="0" cy="0"/>
          <a:chOff x="0" y="0"/>
          <a:chExt cx="0" cy="0"/>
        </a:xfrm>
      </p:grpSpPr>
      <p:sp>
        <p:nvSpPr>
          <p:cNvPr id="34" name="Espace réservé du texte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rtlCol="0">
            <a:noAutofit/>
          </a:bodyPr>
          <a:lstStyle>
            <a:lvl1pPr marL="0" indent="0">
              <a:lnSpc>
                <a:spcPct val="90000"/>
              </a:lnSpc>
              <a:buNone/>
              <a:defRPr sz="8800" b="1">
                <a:solidFill>
                  <a:schemeClr val="tx1"/>
                </a:solidFill>
              </a:defRPr>
            </a:lvl1pPr>
          </a:lstStyle>
          <a:p>
            <a:pPr lvl="0" rtl="0"/>
            <a:r>
              <a:rPr lang="fr-FR" noProof="0"/>
              <a:t>01</a:t>
            </a:r>
          </a:p>
        </p:txBody>
      </p:sp>
      <p:sp>
        <p:nvSpPr>
          <p:cNvPr id="21" name="Espace réservé d’image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rtlCol="0"/>
          <a:lstStyle/>
          <a:p>
            <a:pPr rtl="0"/>
            <a:r>
              <a:rPr lang="fr-FR" noProof="0"/>
              <a:t>Cliquez sur l'icône pour ajouter une image</a:t>
            </a:r>
          </a:p>
        </p:txBody>
      </p:sp>
      <p:sp>
        <p:nvSpPr>
          <p:cNvPr id="22" name="Espace réservé d’image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rtlCol="0"/>
          <a:lstStyle/>
          <a:p>
            <a:pPr rtl="0"/>
            <a:r>
              <a:rPr lang="fr-FR" noProof="0"/>
              <a:t>Cliquez sur l'icône pour ajouter une image</a:t>
            </a:r>
          </a:p>
        </p:txBody>
      </p:sp>
      <p:sp>
        <p:nvSpPr>
          <p:cNvPr id="23" name="Espace réservé d’image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rtlCol="0"/>
          <a:lstStyle/>
          <a:p>
            <a:pPr rtl="0"/>
            <a:r>
              <a:rPr lang="fr-FR" noProof="0"/>
              <a:t>Cliquez sur l'icône pour ajouter une image</a:t>
            </a:r>
          </a:p>
        </p:txBody>
      </p:sp>
      <p:sp>
        <p:nvSpPr>
          <p:cNvPr id="24" name="Espace réservé d’image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rtlCol="0"/>
          <a:lstStyle/>
          <a:p>
            <a:pPr rtl="0"/>
            <a:r>
              <a:rPr lang="fr-FR" noProof="0"/>
              <a:t>Cliquez sur l'icône pour ajouter une image</a:t>
            </a:r>
          </a:p>
        </p:txBody>
      </p:sp>
      <p:sp>
        <p:nvSpPr>
          <p:cNvPr id="25" name="Espace réservé d’image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rtlCol="0"/>
          <a:lstStyle/>
          <a:p>
            <a:pPr rtl="0"/>
            <a:r>
              <a:rPr lang="fr-FR" noProof="0"/>
              <a:t>Cliquez sur l'icône pour ajouter une image</a:t>
            </a:r>
          </a:p>
        </p:txBody>
      </p:sp>
      <p:sp>
        <p:nvSpPr>
          <p:cNvPr id="30" name="Espace réservé de la date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472537AD-DAE8-4216-955A-C5F7C125A85C}" type="datetime1">
              <a:rPr lang="fr-FR" noProof="0" smtClean="0"/>
              <a:t>16/02/2023</a:t>
            </a:fld>
            <a:endParaRPr lang="fr-FR" noProof="0"/>
          </a:p>
        </p:txBody>
      </p:sp>
      <p:sp>
        <p:nvSpPr>
          <p:cNvPr id="31" name="Espace réservé du numéro de diapositive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
        <p:nvSpPr>
          <p:cNvPr id="2" name="Titr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fr-FR" noProof="0"/>
              <a:t>Modifiez le style du titre</a:t>
            </a:r>
          </a:p>
        </p:txBody>
      </p:sp>
      <p:sp>
        <p:nvSpPr>
          <p:cNvPr id="4" name="Espace réservé du texte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FR" noProof="0"/>
              <a:t>Nom</a:t>
            </a:r>
          </a:p>
          <a:p>
            <a:pPr lvl="0" rtl="0"/>
            <a:r>
              <a:rPr lang="fr-FR" noProof="0"/>
              <a:t>Titre</a:t>
            </a:r>
          </a:p>
        </p:txBody>
      </p:sp>
      <p:sp>
        <p:nvSpPr>
          <p:cNvPr id="26" name="Espace réservé du texte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FR" noProof="0"/>
              <a:t>Nom</a:t>
            </a:r>
          </a:p>
          <a:p>
            <a:pPr lvl="0" rtl="0"/>
            <a:r>
              <a:rPr lang="fr-FR" noProof="0"/>
              <a:t>Titre</a:t>
            </a:r>
          </a:p>
        </p:txBody>
      </p:sp>
      <p:sp>
        <p:nvSpPr>
          <p:cNvPr id="27" name="Espace réservé du texte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FR" noProof="0"/>
              <a:t>Nom</a:t>
            </a:r>
          </a:p>
          <a:p>
            <a:pPr lvl="0" rtl="0"/>
            <a:r>
              <a:rPr lang="fr-FR" noProof="0"/>
              <a:t>Titre</a:t>
            </a:r>
          </a:p>
        </p:txBody>
      </p:sp>
      <p:sp>
        <p:nvSpPr>
          <p:cNvPr id="28" name="Espace réservé du texte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FR" noProof="0"/>
              <a:t>Nom</a:t>
            </a:r>
          </a:p>
          <a:p>
            <a:pPr lvl="0" rtl="0"/>
            <a:r>
              <a:rPr lang="fr-FR" noProof="0"/>
              <a:t>Titre</a:t>
            </a:r>
          </a:p>
        </p:txBody>
      </p:sp>
      <p:sp>
        <p:nvSpPr>
          <p:cNvPr id="29" name="Espace réservé du texte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FR" noProof="0"/>
              <a:t>Nom</a:t>
            </a:r>
          </a:p>
          <a:p>
            <a:pPr lvl="0" rtl="0"/>
            <a:r>
              <a:rPr lang="fr-FR" noProof="0"/>
              <a:t>Titre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nne de contenu 1">
    <p:bg>
      <p:bgPr>
        <a:solidFill>
          <a:schemeClr val="bg2"/>
        </a:solidFill>
        <a:effectLst/>
      </p:bgPr>
    </p:bg>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rtlCol="0"/>
          <a:lstStyle/>
          <a:p>
            <a:pPr rtl="0"/>
            <a:r>
              <a:rPr lang="fr-FR" noProof="0"/>
              <a:t>Cliquez sur l'icône pour ajouter une image</a:t>
            </a:r>
          </a:p>
        </p:txBody>
      </p:sp>
      <p:sp>
        <p:nvSpPr>
          <p:cNvPr id="6" name="Espace réservé du contenu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rtlCol="0">
            <a:normAutofit/>
          </a:bodyPr>
          <a:lstStyle>
            <a:lvl1pPr marL="0" indent="0">
              <a:buNone/>
              <a:defRPr/>
            </a:lvl1pPr>
          </a:lstStyle>
          <a:p>
            <a:pPr lvl="0" rtl="0"/>
            <a:r>
              <a:rPr lang="fr-FR" sz="1600" noProof="0">
                <a:solidFill>
                  <a:schemeClr val="tx2">
                    <a:lumMod val="50000"/>
                  </a:schemeClr>
                </a:solidFill>
                <a:latin typeface="Biome Light" panose="020B0303030204020804" pitchFamily="34" charset="0"/>
                <a:cs typeface="Biome Light" panose="020B0303030204020804" pitchFamily="34" charset="0"/>
              </a:rPr>
              <a:t>Cliquez pour modifier les styles du texte du masque</a:t>
            </a:r>
          </a:p>
        </p:txBody>
      </p:sp>
      <p:sp>
        <p:nvSpPr>
          <p:cNvPr id="17" name="Espace réservé de la date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B18C23BF-58E8-4432-8CB1-62CA6D9291BC}" type="datetime1">
              <a:rPr lang="fr-FR" noProof="0" smtClean="0"/>
              <a:t>16/02/2023</a:t>
            </a:fld>
            <a:endParaRPr lang="fr-FR" noProof="0"/>
          </a:p>
        </p:txBody>
      </p:sp>
      <p:sp>
        <p:nvSpPr>
          <p:cNvPr id="18" name="Espace réservé du numéro de diapositive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
        <p:nvSpPr>
          <p:cNvPr id="2" name="Titr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rtl="0"/>
            <a:r>
              <a:rPr lang="fr-FR" noProof="0"/>
              <a:t>Cliquez pour ajouter un titre</a:t>
            </a:r>
          </a:p>
        </p:txBody>
      </p:sp>
      <p:cxnSp>
        <p:nvCxnSpPr>
          <p:cNvPr id="3" name="Connecteur droit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76CB40F4-D780-4DBD-8206-2FB26D6B933A}" type="datetime1">
              <a:rPr lang="fr-FR" noProof="0" smtClean="0"/>
              <a:t>16/02/2023</a:t>
            </a:fld>
            <a:endParaRPr lang="fr-FR" noProof="0"/>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8467C95-DF23-40B9-B265-2E6F3DE29030}"/>
              </a:ext>
            </a:extLst>
          </p:cNvPr>
          <p:cNvSpPr>
            <a:spLocks noGrp="1"/>
          </p:cNvSpPr>
          <p:nvPr>
            <p:ph type="title"/>
          </p:nvPr>
        </p:nvSpPr>
        <p:spPr>
          <a:xfrm>
            <a:off x="914512" y="876299"/>
            <a:ext cx="9638410" cy="3891644"/>
          </a:xfrm>
        </p:spPr>
        <p:txBody>
          <a:bodyPr rtlCol="0">
            <a:normAutofit/>
          </a:bodyPr>
          <a:lstStyle/>
          <a:p>
            <a:pPr rtl="0"/>
            <a:r>
              <a:rPr lang="fr-FR" sz="8000" b="1" dirty="0">
                <a:latin typeface="Abadi Extra Light" panose="020B0204020104020204" pitchFamily="34" charset="0"/>
              </a:rPr>
              <a:t>Rencontre des responsables régionaux en assurances</a:t>
            </a:r>
          </a:p>
        </p:txBody>
      </p:sp>
      <p:sp>
        <p:nvSpPr>
          <p:cNvPr id="18" name="Espace réservé du texte 17">
            <a:extLst>
              <a:ext uri="{FF2B5EF4-FFF2-40B4-BE49-F238E27FC236}">
                <a16:creationId xmlns:a16="http://schemas.microsoft.com/office/drawing/2014/main" id="{27A48A35-E5E4-4A5F-9F91-BAEA4F5DF21D}"/>
              </a:ext>
            </a:extLst>
          </p:cNvPr>
          <p:cNvSpPr>
            <a:spLocks noGrp="1"/>
          </p:cNvSpPr>
          <p:nvPr>
            <p:ph type="body" sz="quarter" idx="12"/>
          </p:nvPr>
        </p:nvSpPr>
        <p:spPr>
          <a:xfrm>
            <a:off x="1122007" y="4385783"/>
            <a:ext cx="3222058" cy="2015017"/>
          </a:xfrm>
        </p:spPr>
        <p:txBody>
          <a:bodyPr rtlCol="0"/>
          <a:lstStyle/>
          <a:p>
            <a:pPr rtl="0"/>
            <a:r>
              <a:rPr lang="fr-FR" sz="2400" b="1" dirty="0">
                <a:latin typeface="Abadi Extra Light" panose="020B0204020104020204" pitchFamily="34" charset="0"/>
              </a:rPr>
              <a:t>15 FÉVRIER 2023</a:t>
            </a:r>
          </a:p>
          <a:p>
            <a:pPr rtl="0"/>
            <a:endParaRPr lang="fr-FR" sz="2400" b="1" dirty="0">
              <a:latin typeface="Abadi Extra Light" panose="020B0204020104020204" pitchFamily="34" charset="0"/>
            </a:endParaRPr>
          </a:p>
          <a:p>
            <a:pPr rtl="0"/>
            <a:r>
              <a:rPr lang="fr-FR" sz="2400" b="1" dirty="0">
                <a:latin typeface="Abadi Extra Light" panose="020B0204020104020204" pitchFamily="34" charset="0"/>
              </a:rPr>
              <a:t>JOHANNE FREIRE</a:t>
            </a:r>
          </a:p>
          <a:p>
            <a:pPr rtl="0"/>
            <a:endParaRPr lang="fr-FR" dirty="0"/>
          </a:p>
        </p:txBody>
      </p:sp>
      <p:pic>
        <p:nvPicPr>
          <p:cNvPr id="5" name="Image 4">
            <a:extLst>
              <a:ext uri="{FF2B5EF4-FFF2-40B4-BE49-F238E27FC236}">
                <a16:creationId xmlns:a16="http://schemas.microsoft.com/office/drawing/2014/main" id="{9DE66D96-F0DA-93B7-93C8-EAA202FD8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364" y="466784"/>
            <a:ext cx="2727124" cy="1168976"/>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Espace réservé de la date 13">
            <a:extLst>
              <a:ext uri="{FF2B5EF4-FFF2-40B4-BE49-F238E27FC236}">
                <a16:creationId xmlns:a16="http://schemas.microsoft.com/office/drawing/2014/main" id="{EF6002B2-219C-4BAA-A95C-36538E39AEAC}"/>
              </a:ext>
            </a:extLst>
          </p:cNvPr>
          <p:cNvSpPr>
            <a:spLocks noGrp="1"/>
          </p:cNvSpPr>
          <p:nvPr>
            <p:ph type="dt" sz="half" idx="2"/>
          </p:nvPr>
        </p:nvSpPr>
        <p:spPr/>
        <p:txBody>
          <a:bodyPr rtlCol="0"/>
          <a:lstStyle/>
          <a:p>
            <a:pPr rtl="0"/>
            <a:fld id="{81D8410D-E38F-4BDD-87E5-149C87EE97D3}" type="datetime1">
              <a:rPr lang="fr-FR" smtClean="0"/>
              <a:t>16/02/2023</a:t>
            </a:fld>
            <a:endParaRPr lang="fr-FR"/>
          </a:p>
        </p:txBody>
      </p:sp>
      <p:sp>
        <p:nvSpPr>
          <p:cNvPr id="15" name="Espace réservé du numéro de diapositive 14">
            <a:extLst>
              <a:ext uri="{FF2B5EF4-FFF2-40B4-BE49-F238E27FC236}">
                <a16:creationId xmlns:a16="http://schemas.microsoft.com/office/drawing/2014/main" id="{5515DA6F-E486-4C5A-B98C-B1ACDA64D455}"/>
              </a:ext>
            </a:extLst>
          </p:cNvPr>
          <p:cNvSpPr>
            <a:spLocks noGrp="1"/>
          </p:cNvSpPr>
          <p:nvPr>
            <p:ph type="sldNum" sz="quarter" idx="4"/>
          </p:nvPr>
        </p:nvSpPr>
        <p:spPr/>
        <p:txBody>
          <a:bodyPr rtlCol="0"/>
          <a:lstStyle/>
          <a:p>
            <a:pPr rtl="0"/>
            <a:fld id="{294A09A9-5501-47C1-A89A-A340965A2BE2}" type="slidenum">
              <a:rPr lang="fr-FR" smtClean="0"/>
              <a:pPr rtl="0"/>
              <a:t>10</a:t>
            </a:fld>
            <a:endParaRPr lang="fr-FR"/>
          </a:p>
        </p:txBody>
      </p:sp>
      <p:pic>
        <p:nvPicPr>
          <p:cNvPr id="2" name="Image 1" descr="Une image contenant table&#10;&#10;Description générée automatiquement">
            <a:extLst>
              <a:ext uri="{FF2B5EF4-FFF2-40B4-BE49-F238E27FC236}">
                <a16:creationId xmlns:a16="http://schemas.microsoft.com/office/drawing/2014/main" id="{5A634281-120A-8AAB-EA68-DADE41DACEF6}"/>
              </a:ext>
            </a:extLst>
          </p:cNvPr>
          <p:cNvPicPr>
            <a:picLocks noChangeAspect="1"/>
          </p:cNvPicPr>
          <p:nvPr/>
        </p:nvPicPr>
        <p:blipFill rotWithShape="1">
          <a:blip r:embed="rId3"/>
          <a:srcRect t="1196" r="1287" b="3269"/>
          <a:stretch/>
        </p:blipFill>
        <p:spPr>
          <a:xfrm>
            <a:off x="1232019" y="76022"/>
            <a:ext cx="10167483" cy="6705955"/>
          </a:xfrm>
          <a:prstGeom prst="rect">
            <a:avLst/>
          </a:prstGeom>
        </p:spPr>
      </p:pic>
    </p:spTree>
    <p:extLst>
      <p:ext uri="{BB962C8B-B14F-4D97-AF65-F5344CB8AC3E}">
        <p14:creationId xmlns:p14="http://schemas.microsoft.com/office/powerpoint/2010/main" val="245857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11</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099781" y="1241455"/>
            <a:ext cx="10499725" cy="51654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b="1" dirty="0">
                <a:solidFill>
                  <a:schemeClr val="tx1"/>
                </a:solidFill>
                <a:latin typeface="Abadi Extra Light"/>
                <a:cs typeface="Biome"/>
              </a:rPr>
              <a:t>SSQ est officiellement </a:t>
            </a:r>
            <a:r>
              <a:rPr lang="fr-FR" sz="2800" b="1" dirty="0" err="1">
                <a:solidFill>
                  <a:schemeClr val="tx1"/>
                </a:solidFill>
                <a:latin typeface="Abadi Extra Light"/>
                <a:cs typeface="Biome"/>
              </a:rPr>
              <a:t>Beneva</a:t>
            </a:r>
            <a:r>
              <a:rPr lang="fr-FR" sz="2800" b="1" dirty="0">
                <a:solidFill>
                  <a:schemeClr val="tx1"/>
                </a:solidFill>
                <a:latin typeface="Abadi Extra Light"/>
                <a:cs typeface="Biome"/>
              </a:rPr>
              <a:t> depuis le 1er janvier 2023 </a:t>
            </a:r>
            <a:endParaRPr lang="fr-FR" sz="2800" b="1" dirty="0">
              <a:solidFill>
                <a:schemeClr val="tx1"/>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r>
              <a:rPr lang="fr-FR" sz="2800" dirty="0">
                <a:solidFill>
                  <a:schemeClr val="tx2">
                    <a:lumMod val="50000"/>
                  </a:schemeClr>
                </a:solidFill>
                <a:latin typeface="Abadi Extra Light"/>
                <a:cs typeface="Biome"/>
              </a:rPr>
              <a:t>Le nom </a:t>
            </a:r>
            <a:r>
              <a:rPr lang="fr-FR" sz="2800" b="1" dirty="0">
                <a:solidFill>
                  <a:srgbClr val="00B050"/>
                </a:solidFill>
                <a:latin typeface="Abadi Extra Light"/>
                <a:cs typeface="Biome"/>
              </a:rPr>
              <a:t>SSQ</a:t>
            </a:r>
            <a:r>
              <a:rPr lang="fr-FR" sz="2800" dirty="0">
                <a:solidFill>
                  <a:schemeClr val="tx2">
                    <a:lumMod val="50000"/>
                  </a:schemeClr>
                </a:solidFill>
                <a:latin typeface="Abadi Extra Light"/>
                <a:cs typeface="Biome"/>
              </a:rPr>
              <a:t> sera progressivement modifié pour celui de </a:t>
            </a:r>
            <a:r>
              <a:rPr lang="fr-FR" sz="2800" b="1" dirty="0" err="1">
                <a:solidFill>
                  <a:srgbClr val="7030A0"/>
                </a:solidFill>
                <a:latin typeface="Abadi Extra Light"/>
                <a:cs typeface="Biome"/>
              </a:rPr>
              <a:t>Beneva</a:t>
            </a:r>
            <a:r>
              <a:rPr lang="fr-FR" sz="2800" dirty="0">
                <a:solidFill>
                  <a:schemeClr val="tx2">
                    <a:lumMod val="50000"/>
                  </a:schemeClr>
                </a:solidFill>
                <a:latin typeface="Abadi Extra Light"/>
                <a:cs typeface="Biome"/>
              </a:rPr>
              <a:t>. C’est pourquoi certains documents portent le nom de SSQ et d’autres de </a:t>
            </a:r>
            <a:r>
              <a:rPr lang="fr-FR" sz="2800" dirty="0" err="1">
                <a:solidFill>
                  <a:schemeClr val="tx2">
                    <a:lumMod val="50000"/>
                  </a:schemeClr>
                </a:solidFill>
                <a:latin typeface="Abadi Extra Light"/>
                <a:cs typeface="Biome"/>
              </a:rPr>
              <a:t>Beneva</a:t>
            </a:r>
            <a:r>
              <a:rPr lang="fr-FR" sz="2800" dirty="0">
                <a:solidFill>
                  <a:schemeClr val="tx2">
                    <a:lumMod val="50000"/>
                  </a:schemeClr>
                </a:solidFill>
                <a:latin typeface="Abadi Extra Light"/>
                <a:cs typeface="Biome"/>
              </a:rPr>
              <a:t>. </a:t>
            </a:r>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r>
              <a:rPr lang="fr-FR" sz="2800" dirty="0">
                <a:solidFill>
                  <a:schemeClr val="tx2">
                    <a:lumMod val="50000"/>
                  </a:schemeClr>
                </a:solidFill>
                <a:latin typeface="Abadi Extra Light" panose="020B0204020104020204" pitchFamily="34" charset="0"/>
                <a:cs typeface="Biome" panose="020B0502040204020203" pitchFamily="34" charset="0"/>
              </a:rPr>
              <a:t>La transition sera lente</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r>
              <a:rPr lang="fr-FR" sz="2800" dirty="0">
                <a:solidFill>
                  <a:schemeClr val="tx2">
                    <a:lumMod val="50000"/>
                  </a:schemeClr>
                </a:solidFill>
                <a:latin typeface="Abadi Extra Light"/>
                <a:cs typeface="Biome"/>
              </a:rPr>
              <a:t>l’AREQ suit de près les changements  en lien avec la transition.</a:t>
            </a:r>
          </a:p>
        </p:txBody>
      </p:sp>
      <p:pic>
        <p:nvPicPr>
          <p:cNvPr id="2050" name="Picture 2" descr="La Capitale et SSQ Assurance deviennent Beneva | Affaires | Le Soleil -  Québec">
            <a:extLst>
              <a:ext uri="{FF2B5EF4-FFF2-40B4-BE49-F238E27FC236}">
                <a16:creationId xmlns:a16="http://schemas.microsoft.com/office/drawing/2014/main" id="{B2CD82B1-5C35-868A-67B8-408AD9D58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2578" y="452136"/>
            <a:ext cx="1897073" cy="889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786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12</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062459" y="694191"/>
            <a:ext cx="5823534" cy="51654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b="1" dirty="0">
                <a:solidFill>
                  <a:schemeClr val="tx1"/>
                </a:solidFill>
                <a:latin typeface="Abadi Extra Light" panose="020B0204020104020204" pitchFamily="34" charset="0"/>
                <a:cs typeface="Biome" panose="020B0502040204020203" pitchFamily="34" charset="0"/>
              </a:rPr>
              <a:t>Changement à l’assurance annulation voyage: voyage payé par un tiers</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r>
              <a:rPr lang="fr-FR" sz="2800" dirty="0">
                <a:solidFill>
                  <a:schemeClr val="tx2">
                    <a:lumMod val="50000"/>
                  </a:schemeClr>
                </a:solidFill>
                <a:latin typeface="Abadi Extra Light" panose="020B0204020104020204" pitchFamily="34" charset="0"/>
                <a:cs typeface="Biome" panose="020B0502040204020203" pitchFamily="34" charset="0"/>
              </a:rPr>
              <a:t>Modification au niveau du remboursement des frais d’annulation voyage. </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r>
              <a:rPr lang="fr-FR" sz="2800" dirty="0">
                <a:solidFill>
                  <a:schemeClr val="tx2">
                    <a:lumMod val="50000"/>
                  </a:schemeClr>
                </a:solidFill>
                <a:latin typeface="Abadi Extra Light" panose="020B0204020104020204" pitchFamily="34" charset="0"/>
                <a:cs typeface="Biome" panose="020B0502040204020203" pitchFamily="34" charset="0"/>
              </a:rPr>
              <a:t>Retrait de la notion d’</a:t>
            </a:r>
            <a:r>
              <a:rPr lang="fr-FR" sz="2800" i="1" dirty="0">
                <a:solidFill>
                  <a:schemeClr val="tx2">
                    <a:lumMod val="50000"/>
                  </a:schemeClr>
                </a:solidFill>
                <a:latin typeface="Abadi Extra Light" panose="020B0204020104020204" pitchFamily="34" charset="0"/>
                <a:cs typeface="Biome" panose="020B0502040204020203" pitchFamily="34" charset="0"/>
              </a:rPr>
              <a:t>achat</a:t>
            </a:r>
            <a:r>
              <a:rPr lang="fr-FR" sz="2800" dirty="0">
                <a:solidFill>
                  <a:schemeClr val="tx2">
                    <a:lumMod val="50000"/>
                  </a:schemeClr>
                </a:solidFill>
                <a:latin typeface="Abadi Extra Light" panose="020B0204020104020204" pitchFamily="34" charset="0"/>
                <a:cs typeface="Biome" panose="020B0502040204020203" pitchFamily="34" charset="0"/>
              </a:rPr>
              <a:t> par la personne assurée. Cette modification vise la clause 3.2 de la brochure : </a:t>
            </a:r>
          </a:p>
        </p:txBody>
      </p:sp>
      <p:pic>
        <p:nvPicPr>
          <p:cNvPr id="2050" name="Picture 2" descr="Annuler un voyage après un empêchement et se faire rembourser &lt; Loisirs et  voyages &lt; Particuliers - Éditions Francis Lefebvre">
            <a:extLst>
              <a:ext uri="{FF2B5EF4-FFF2-40B4-BE49-F238E27FC236}">
                <a16:creationId xmlns:a16="http://schemas.microsoft.com/office/drawing/2014/main" id="{8AEED548-A425-39E4-21A5-C00D9EA12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345" y="951724"/>
            <a:ext cx="3945908" cy="4739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29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13</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821094" y="694191"/>
            <a:ext cx="10720873" cy="55946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dirty="0">
                <a:solidFill>
                  <a:schemeClr val="tx2">
                    <a:lumMod val="50000"/>
                  </a:schemeClr>
                </a:solidFill>
                <a:latin typeface="Abadi Extra Light" panose="020B0204020104020204" pitchFamily="34" charset="0"/>
                <a:cs typeface="Biome" panose="020B0502040204020203" pitchFamily="34" charset="0"/>
              </a:rPr>
              <a:t>« Par frais admissibles, on entend les frais engagés par la personne assurée à la suite de l’annulation ou l’interruption d’un voyage dans la mesure où les frais engagés ont trait à des frais de voyage payés d’avance par la personne assurée et que la personne assurée, au moment de prendre les arrangements du voyage, ne connaisse aucun événement pouvant raisonnablement entraîner l’annulation ou l’interruption du voyage prévu »</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r>
              <a:rPr lang="fr-FR" sz="2800" dirty="0">
                <a:solidFill>
                  <a:schemeClr val="tx2">
                    <a:lumMod val="50000"/>
                  </a:schemeClr>
                </a:solidFill>
                <a:latin typeface="Abadi Extra Light" panose="020B0204020104020204" pitchFamily="34" charset="0"/>
                <a:cs typeface="Biome" panose="020B0502040204020203" pitchFamily="34" charset="0"/>
              </a:rPr>
              <a:t>On pourrait lire le libellé comme ceci:</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r>
              <a:rPr lang="fr-FR" sz="2800" b="1" dirty="0">
                <a:solidFill>
                  <a:schemeClr val="tx1"/>
                </a:solidFill>
                <a:latin typeface="Abadi Extra Light" panose="020B0204020104020204" pitchFamily="34" charset="0"/>
                <a:cs typeface="Biome" panose="020B0502040204020203" pitchFamily="34" charset="0"/>
              </a:rPr>
              <a:t>ATTENTION! Le libellé officiel est en cours de rédaction. Le libellé suivant est NON OFFICIEL </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
        <p:nvSpPr>
          <p:cNvPr id="2" name="Ellipse 1">
            <a:extLst>
              <a:ext uri="{FF2B5EF4-FFF2-40B4-BE49-F238E27FC236}">
                <a16:creationId xmlns:a16="http://schemas.microsoft.com/office/drawing/2014/main" id="{3B911B92-F0FB-DF7D-6728-CD884EB62DBD}"/>
              </a:ext>
            </a:extLst>
          </p:cNvPr>
          <p:cNvSpPr/>
          <p:nvPr/>
        </p:nvSpPr>
        <p:spPr>
          <a:xfrm>
            <a:off x="513184" y="4519449"/>
            <a:ext cx="11545466" cy="113490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noFill/>
            </a:endParaRPr>
          </a:p>
        </p:txBody>
      </p:sp>
    </p:spTree>
    <p:extLst>
      <p:ext uri="{BB962C8B-B14F-4D97-AF65-F5344CB8AC3E}">
        <p14:creationId xmlns:p14="http://schemas.microsoft.com/office/powerpoint/2010/main" val="165968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14</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821094" y="694191"/>
            <a:ext cx="10720873" cy="55946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dirty="0">
                <a:solidFill>
                  <a:schemeClr val="tx2">
                    <a:lumMod val="50000"/>
                  </a:schemeClr>
                </a:solidFill>
                <a:latin typeface="Abadi Extra Light"/>
                <a:cs typeface="Biome"/>
              </a:rPr>
              <a:t>« Par frais admissibles, on entend les frais engagés </a:t>
            </a:r>
            <a:r>
              <a:rPr lang="fr-FR" sz="2800" strike="sngStrike" dirty="0">
                <a:solidFill>
                  <a:schemeClr val="tx2">
                    <a:lumMod val="50000"/>
                  </a:schemeClr>
                </a:solidFill>
                <a:latin typeface="Abadi Extra Light"/>
                <a:cs typeface="Biome"/>
              </a:rPr>
              <a:t>par la personne assurée</a:t>
            </a:r>
            <a:r>
              <a:rPr lang="fr-FR" sz="2800" dirty="0">
                <a:solidFill>
                  <a:schemeClr val="tx2">
                    <a:lumMod val="50000"/>
                  </a:schemeClr>
                </a:solidFill>
                <a:latin typeface="Abadi Extra Light"/>
                <a:cs typeface="Biome"/>
              </a:rPr>
              <a:t> à la suite de l’annulation ou l’interruption d’un voyage dans la mesure où les frais engagés ont trait à des frais de voyage payés d’avance </a:t>
            </a:r>
            <a:r>
              <a:rPr lang="fr-FR" sz="2800" strike="sngStrike" dirty="0">
                <a:solidFill>
                  <a:schemeClr val="tx2">
                    <a:lumMod val="50000"/>
                  </a:schemeClr>
                </a:solidFill>
                <a:latin typeface="Abadi Extra Light"/>
                <a:cs typeface="Biome"/>
              </a:rPr>
              <a:t>par </a:t>
            </a:r>
            <a:r>
              <a:rPr lang="fr-FR" sz="2800" b="1" dirty="0">
                <a:solidFill>
                  <a:schemeClr val="tx2">
                    <a:lumMod val="50000"/>
                  </a:schemeClr>
                </a:solidFill>
                <a:latin typeface="Abadi Extra Light"/>
                <a:cs typeface="Biome"/>
              </a:rPr>
              <a:t>pour</a:t>
            </a:r>
            <a:r>
              <a:rPr lang="fr-FR" sz="2800" dirty="0">
                <a:solidFill>
                  <a:schemeClr val="tx2">
                    <a:lumMod val="50000"/>
                  </a:schemeClr>
                </a:solidFill>
                <a:latin typeface="Abadi Extra Light"/>
                <a:cs typeface="Biome"/>
              </a:rPr>
              <a:t> la personne assurée et que la personne assurée, au moment de prendre les arrangements du voyage, ne connaisse aucun événement pouvant raisonnablement entraîner l’annulation ou l’interruption du voyage prévu »</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r>
              <a:rPr lang="fr-FR" sz="2800" b="1" dirty="0">
                <a:solidFill>
                  <a:schemeClr val="tx1"/>
                </a:solidFill>
                <a:latin typeface="Abadi Extra Light" panose="020B0204020104020204" pitchFamily="34" charset="0"/>
                <a:cs typeface="Biome" panose="020B0502040204020203" pitchFamily="34" charset="0"/>
              </a:rPr>
              <a:t>ATTENTION! Le libellé officiel est en cours de rédaction. Le libellé ci haut est NON OFFICIEL</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
        <p:nvSpPr>
          <p:cNvPr id="2" name="Ellipse 1">
            <a:extLst>
              <a:ext uri="{FF2B5EF4-FFF2-40B4-BE49-F238E27FC236}">
                <a16:creationId xmlns:a16="http://schemas.microsoft.com/office/drawing/2014/main" id="{3B911B92-F0FB-DF7D-6728-CD884EB62DBD}"/>
              </a:ext>
            </a:extLst>
          </p:cNvPr>
          <p:cNvSpPr/>
          <p:nvPr/>
        </p:nvSpPr>
        <p:spPr>
          <a:xfrm>
            <a:off x="513184" y="4086808"/>
            <a:ext cx="11545466" cy="122574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noFill/>
            </a:endParaRPr>
          </a:p>
        </p:txBody>
      </p:sp>
    </p:spTree>
    <p:extLst>
      <p:ext uri="{BB962C8B-B14F-4D97-AF65-F5344CB8AC3E}">
        <p14:creationId xmlns:p14="http://schemas.microsoft.com/office/powerpoint/2010/main" val="92660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15</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821094" y="-10299"/>
            <a:ext cx="10720873" cy="47463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dirty="0">
                <a:solidFill>
                  <a:schemeClr val="tx2">
                    <a:lumMod val="50000"/>
                  </a:schemeClr>
                </a:solidFill>
                <a:latin typeface="Abadi Extra Light"/>
                <a:cs typeface="Biome"/>
              </a:rPr>
              <a:t>Autrement dit, la personne assurée peut dorénavant soumettre des frais se rapportant à sa situation (et à celle de ses personnes à charge s’il y a lieu) même si ce n’est pas elle qui a assumé les frais. </a:t>
            </a:r>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40125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16</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821094" y="694191"/>
            <a:ext cx="10720873" cy="55946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lvl="0" algn="l" rtl="0">
              <a:spcBef>
                <a:spcPts val="0"/>
              </a:spcBef>
              <a:spcAft>
                <a:spcPts val="600"/>
              </a:spcAft>
            </a:pPr>
            <a:r>
              <a:rPr lang="fr-FR" sz="2800" b="1" dirty="0">
                <a:solidFill>
                  <a:srgbClr val="C00000"/>
                </a:solidFill>
                <a:latin typeface="Abadi Extra Light" panose="020B0204020104020204" pitchFamily="34" charset="0"/>
                <a:cs typeface="Biome" panose="020B0502040204020203" pitchFamily="34" charset="0"/>
                <a:sym typeface="Lato"/>
              </a:rPr>
              <a:t>Exemple 1</a:t>
            </a:r>
          </a:p>
          <a:p>
            <a:pPr lvl="0" algn="l" rtl="0">
              <a:spcBef>
                <a:spcPts val="1200"/>
              </a:spcBef>
              <a:spcAft>
                <a:spcPts val="0"/>
              </a:spcAft>
            </a:pPr>
            <a:r>
              <a:rPr lang="fr-FR" sz="2800" dirty="0">
                <a:solidFill>
                  <a:schemeClr val="tx2">
                    <a:lumMod val="50000"/>
                  </a:schemeClr>
                </a:solidFill>
                <a:latin typeface="Abadi Extra Light" panose="020B0204020104020204" pitchFamily="34" charset="0"/>
                <a:cs typeface="Biome" panose="020B0502040204020203" pitchFamily="34" charset="0"/>
                <a:sym typeface="Lato"/>
              </a:rPr>
              <a:t>Antoine est membre de l’AREQ et d’</a:t>
            </a:r>
            <a:r>
              <a:rPr lang="fr-FR" sz="2800" dirty="0" err="1">
                <a:solidFill>
                  <a:schemeClr val="tx2">
                    <a:lumMod val="50000"/>
                  </a:schemeClr>
                </a:solidFill>
                <a:latin typeface="Abadi Extra Light" panose="020B0204020104020204" pitchFamily="34" charset="0"/>
                <a:cs typeface="Biome" panose="020B0502040204020203" pitchFamily="34" charset="0"/>
                <a:sym typeface="Lato"/>
              </a:rPr>
              <a:t>ASSUREQ</a:t>
            </a:r>
            <a:r>
              <a:rPr lang="fr-FR" sz="2800" dirty="0">
                <a:solidFill>
                  <a:schemeClr val="tx2">
                    <a:lumMod val="50000"/>
                  </a:schemeClr>
                </a:solidFill>
                <a:latin typeface="Abadi Extra Light" panose="020B0204020104020204" pitchFamily="34" charset="0"/>
                <a:cs typeface="Biome" panose="020B0502040204020203" pitchFamily="34" charset="0"/>
                <a:sym typeface="Lato"/>
              </a:rPr>
              <a:t>. En grande forme, il fêtera bientôt ses 75 ans. Ses enfants qui vivent à Vancouver lui payent un voyage pour venir les rejoindre. Quelques jours avant le départ, Antoine a un malaise cardiaque et doit être sous observation pendant quelques temps. Il doit malheureusement annuler son voyage à Vancouver. </a:t>
            </a:r>
          </a:p>
          <a:p>
            <a:pPr lvl="0" algn="l" rtl="0">
              <a:spcBef>
                <a:spcPts val="0"/>
              </a:spcBef>
              <a:spcAft>
                <a:spcPts val="0"/>
              </a:spcAft>
            </a:pPr>
            <a:endParaRPr lang="fr-FR" sz="2800" dirty="0">
              <a:solidFill>
                <a:schemeClr val="tx2">
                  <a:lumMod val="50000"/>
                </a:schemeClr>
              </a:solidFill>
              <a:latin typeface="Abadi Extra Light" panose="020B0204020104020204" pitchFamily="34" charset="0"/>
              <a:cs typeface="Biome" panose="020B0502040204020203" pitchFamily="34" charset="0"/>
              <a:sym typeface="Lato"/>
            </a:endParaRPr>
          </a:p>
          <a:p>
            <a:pPr lvl="0" algn="l" rtl="0">
              <a:spcBef>
                <a:spcPts val="0"/>
              </a:spcBef>
              <a:spcAft>
                <a:spcPts val="600"/>
              </a:spcAft>
            </a:pPr>
            <a:r>
              <a:rPr lang="fr-FR" sz="2800" b="1" dirty="0">
                <a:solidFill>
                  <a:srgbClr val="C00000"/>
                </a:solidFill>
                <a:latin typeface="Abadi Extra Light" panose="020B0204020104020204" pitchFamily="34" charset="0"/>
                <a:cs typeface="Biome" panose="020B0502040204020203" pitchFamily="34" charset="0"/>
                <a:sym typeface="Lato"/>
              </a:rPr>
              <a:t>Question : </a:t>
            </a:r>
          </a:p>
          <a:p>
            <a:pPr lvl="0" algn="l" rtl="0">
              <a:spcBef>
                <a:spcPts val="1200"/>
              </a:spcBef>
              <a:spcAft>
                <a:spcPts val="0"/>
              </a:spcAft>
            </a:pPr>
            <a:r>
              <a:rPr lang="fr-FR" sz="2800" dirty="0">
                <a:solidFill>
                  <a:schemeClr val="tx2">
                    <a:lumMod val="50000"/>
                  </a:schemeClr>
                </a:solidFill>
                <a:latin typeface="Abadi Extra Light" panose="020B0204020104020204" pitchFamily="34" charset="0"/>
                <a:cs typeface="Biome" panose="020B0502040204020203" pitchFamily="34" charset="0"/>
                <a:sym typeface="Lato"/>
              </a:rPr>
              <a:t>Est-ce qu’Antoine peut réclamer les frais du billet d’avion payés par ses enfants?</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289087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17</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821094" y="694191"/>
            <a:ext cx="10720873" cy="55946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lvl="0" algn="l" rtl="0">
              <a:spcBef>
                <a:spcPts val="0"/>
              </a:spcBef>
              <a:spcAft>
                <a:spcPts val="600"/>
              </a:spcAft>
            </a:pPr>
            <a:r>
              <a:rPr lang="fr-FR" sz="2800" b="1" dirty="0">
                <a:solidFill>
                  <a:srgbClr val="C00000"/>
                </a:solidFill>
                <a:latin typeface="Abadi Extra Light" panose="020B0204020104020204" pitchFamily="34" charset="0"/>
                <a:cs typeface="Biome" panose="020B0502040204020203" pitchFamily="34" charset="0"/>
                <a:sym typeface="Lato"/>
              </a:rPr>
              <a:t>Réponse:</a:t>
            </a:r>
          </a:p>
          <a:p>
            <a:pPr lvl="0" algn="l" rtl="0">
              <a:spcBef>
                <a:spcPts val="1200"/>
              </a:spcBef>
              <a:spcAft>
                <a:spcPts val="0"/>
              </a:spcAft>
            </a:pPr>
            <a:r>
              <a:rPr lang="fr-FR" sz="2800" dirty="0">
                <a:solidFill>
                  <a:schemeClr val="tx2">
                    <a:lumMod val="50000"/>
                  </a:schemeClr>
                </a:solidFill>
                <a:latin typeface="Abadi Extra Light" panose="020B0204020104020204" pitchFamily="34" charset="0"/>
                <a:cs typeface="Biome" panose="020B0502040204020203" pitchFamily="34" charset="0"/>
                <a:sym typeface="Lato"/>
              </a:rPr>
              <a:t>Oui, depuis le 1er janvier 2021, Antoine peut réclamer les frais de billets d’avion à </a:t>
            </a:r>
            <a:r>
              <a:rPr lang="fr-FR" sz="2800" dirty="0" err="1">
                <a:solidFill>
                  <a:schemeClr val="tx2">
                    <a:lumMod val="50000"/>
                  </a:schemeClr>
                </a:solidFill>
                <a:latin typeface="Abadi Extra Light" panose="020B0204020104020204" pitchFamily="34" charset="0"/>
                <a:cs typeface="Biome" panose="020B0502040204020203" pitchFamily="34" charset="0"/>
                <a:sym typeface="Lato"/>
              </a:rPr>
              <a:t>ASSUREQ</a:t>
            </a:r>
            <a:r>
              <a:rPr lang="fr-FR" sz="2800" dirty="0">
                <a:solidFill>
                  <a:schemeClr val="tx2">
                    <a:lumMod val="50000"/>
                  </a:schemeClr>
                </a:solidFill>
                <a:latin typeface="Abadi Extra Light" panose="020B0204020104020204" pitchFamily="34" charset="0"/>
                <a:cs typeface="Biome" panose="020B0502040204020203" pitchFamily="34" charset="0"/>
                <a:sym typeface="Lato"/>
              </a:rPr>
              <a:t>, car les frais ont été défrayés pour lui en tant que personne assurée chez </a:t>
            </a:r>
            <a:r>
              <a:rPr lang="fr-FR" sz="2800" dirty="0" err="1">
                <a:solidFill>
                  <a:schemeClr val="tx2">
                    <a:lumMod val="50000"/>
                  </a:schemeClr>
                </a:solidFill>
                <a:latin typeface="Abadi Extra Light" panose="020B0204020104020204" pitchFamily="34" charset="0"/>
                <a:cs typeface="Biome" panose="020B0502040204020203" pitchFamily="34" charset="0"/>
                <a:sym typeface="Lato"/>
              </a:rPr>
              <a:t>ASSUREQ</a:t>
            </a:r>
            <a:r>
              <a:rPr lang="fr-FR" sz="2800" dirty="0">
                <a:solidFill>
                  <a:schemeClr val="tx2">
                    <a:lumMod val="50000"/>
                  </a:schemeClr>
                </a:solidFill>
                <a:latin typeface="Abadi Extra Light" panose="020B0204020104020204" pitchFamily="34" charset="0"/>
                <a:cs typeface="Biome" panose="020B0502040204020203" pitchFamily="34" charset="0"/>
                <a:sym typeface="Lato"/>
              </a:rPr>
              <a:t>, parce qu’ils ont été payés d’avance et aussi parce qu’Antoine ne pouvait en aucun cas prévoir son problème de santé survenu avant le voyage.</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3443287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18</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821094" y="694191"/>
            <a:ext cx="10720873" cy="55946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lvl="0" algn="l" rtl="0">
              <a:spcBef>
                <a:spcPts val="0"/>
              </a:spcBef>
              <a:spcAft>
                <a:spcPts val="600"/>
              </a:spcAft>
            </a:pPr>
            <a:r>
              <a:rPr lang="fr-FR" sz="2800" b="1" dirty="0">
                <a:solidFill>
                  <a:srgbClr val="C00000"/>
                </a:solidFill>
                <a:latin typeface="Abadi Extra Light" panose="020B0204020104020204" pitchFamily="34" charset="0"/>
                <a:cs typeface="Biome" panose="020B0502040204020203" pitchFamily="34" charset="0"/>
                <a:sym typeface="Lato"/>
              </a:rPr>
              <a:t>Exemple 2 </a:t>
            </a:r>
          </a:p>
          <a:p>
            <a:pPr lvl="0" algn="l" rtl="0">
              <a:spcBef>
                <a:spcPts val="1200"/>
              </a:spcBef>
              <a:spcAft>
                <a:spcPts val="600"/>
              </a:spcAft>
            </a:pPr>
            <a:r>
              <a:rPr lang="fr-FR" sz="2800" dirty="0">
                <a:solidFill>
                  <a:schemeClr val="tx2">
                    <a:lumMod val="50000"/>
                  </a:schemeClr>
                </a:solidFill>
                <a:latin typeface="Abadi Extra Light" panose="020B0204020104020204" pitchFamily="34" charset="0"/>
                <a:cs typeface="Biome" panose="020B0502040204020203" pitchFamily="34" charset="0"/>
                <a:sym typeface="Lato"/>
              </a:rPr>
              <a:t>Cécile est membre de l’AREQ et d’</a:t>
            </a:r>
            <a:r>
              <a:rPr lang="fr-FR" sz="2800" dirty="0" err="1">
                <a:solidFill>
                  <a:schemeClr val="tx2">
                    <a:lumMod val="50000"/>
                  </a:schemeClr>
                </a:solidFill>
                <a:latin typeface="Abadi Extra Light" panose="020B0204020104020204" pitchFamily="34" charset="0"/>
                <a:cs typeface="Biome" panose="020B0502040204020203" pitchFamily="34" charset="0"/>
                <a:sym typeface="Lato"/>
              </a:rPr>
              <a:t>ASSUREQ</a:t>
            </a:r>
            <a:r>
              <a:rPr lang="fr-FR" sz="2800" dirty="0">
                <a:solidFill>
                  <a:schemeClr val="tx2">
                    <a:lumMod val="50000"/>
                  </a:schemeClr>
                </a:solidFill>
                <a:latin typeface="Abadi Extra Light" panose="020B0204020104020204" pitchFamily="34" charset="0"/>
                <a:cs typeface="Biome" panose="020B0502040204020203" pitchFamily="34" charset="0"/>
                <a:sym typeface="Lato"/>
              </a:rPr>
              <a:t> et elle a réservé un lot de 5 chambres d’hôtel pour ses enfants et petits-enfants en prévision d’un voyage à Aruba en famille. Un de ses fils et sa petite famille doivent annuler leur voyage car ils ont été victime d’un dégât d’eau majeur à leur domicile.</a:t>
            </a:r>
          </a:p>
          <a:p>
            <a:pPr lvl="0" algn="l" rtl="0">
              <a:spcBef>
                <a:spcPts val="0"/>
              </a:spcBef>
              <a:spcAft>
                <a:spcPts val="600"/>
              </a:spcAft>
            </a:pPr>
            <a:r>
              <a:rPr lang="fr-FR" sz="2800" b="1" dirty="0">
                <a:solidFill>
                  <a:srgbClr val="C00000"/>
                </a:solidFill>
                <a:latin typeface="Abadi Extra Light" panose="020B0204020104020204" pitchFamily="34" charset="0"/>
                <a:cs typeface="Biome" panose="020B0502040204020203" pitchFamily="34" charset="0"/>
                <a:sym typeface="Lato"/>
              </a:rPr>
              <a:t> </a:t>
            </a:r>
          </a:p>
          <a:p>
            <a:pPr lvl="0" algn="l" rtl="0">
              <a:spcBef>
                <a:spcPts val="0"/>
              </a:spcBef>
              <a:spcAft>
                <a:spcPts val="600"/>
              </a:spcAft>
            </a:pPr>
            <a:r>
              <a:rPr lang="fr-FR" sz="2800" b="1" dirty="0">
                <a:solidFill>
                  <a:srgbClr val="C00000"/>
                </a:solidFill>
                <a:latin typeface="Abadi Extra Light" panose="020B0204020104020204" pitchFamily="34" charset="0"/>
                <a:cs typeface="Biome" panose="020B0502040204020203" pitchFamily="34" charset="0"/>
                <a:sym typeface="Lato"/>
              </a:rPr>
              <a:t>Question : </a:t>
            </a:r>
          </a:p>
          <a:p>
            <a:pPr lvl="0" algn="l" rtl="0">
              <a:spcBef>
                <a:spcPts val="1200"/>
              </a:spcBef>
              <a:spcAft>
                <a:spcPts val="600"/>
              </a:spcAft>
            </a:pPr>
            <a:r>
              <a:rPr lang="fr-FR" sz="2800" dirty="0">
                <a:solidFill>
                  <a:schemeClr val="tx2">
                    <a:lumMod val="50000"/>
                  </a:schemeClr>
                </a:solidFill>
                <a:latin typeface="Abadi Extra Light" panose="020B0204020104020204" pitchFamily="34" charset="0"/>
                <a:cs typeface="Biome" panose="020B0502040204020203" pitchFamily="34" charset="0"/>
                <a:sym typeface="Lato"/>
              </a:rPr>
              <a:t>Est-ce que Cécile pourra réclamer les frais de la chambre d’hôtel qui doit être annulée?</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52583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19</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119673" y="1063689"/>
            <a:ext cx="10720873" cy="364827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lvl="0" algn="l" rtl="0">
              <a:spcBef>
                <a:spcPts val="0"/>
              </a:spcBef>
              <a:spcAft>
                <a:spcPts val="600"/>
              </a:spcAft>
            </a:pPr>
            <a:r>
              <a:rPr lang="fr-FR" sz="2800" b="1" dirty="0">
                <a:solidFill>
                  <a:srgbClr val="C00000"/>
                </a:solidFill>
                <a:latin typeface="Abadi Extra Light" panose="020B0204020104020204" pitchFamily="34" charset="0"/>
                <a:cs typeface="Biome" panose="020B0502040204020203" pitchFamily="34" charset="0"/>
                <a:sym typeface="Lato"/>
              </a:rPr>
              <a:t>Réponse: </a:t>
            </a:r>
          </a:p>
          <a:p>
            <a:pPr lvl="0" algn="l" rtl="0">
              <a:spcBef>
                <a:spcPts val="1200"/>
              </a:spcBef>
              <a:spcAft>
                <a:spcPts val="0"/>
              </a:spcAft>
            </a:pPr>
            <a:r>
              <a:rPr lang="fr-FR" sz="2800" dirty="0">
                <a:solidFill>
                  <a:schemeClr val="tx2">
                    <a:lumMod val="50000"/>
                  </a:schemeClr>
                </a:solidFill>
                <a:latin typeface="Abadi Extra Light" panose="020B0204020104020204" pitchFamily="34" charset="0"/>
                <a:cs typeface="Biome" panose="020B0502040204020203" pitchFamily="34" charset="0"/>
                <a:sym typeface="Lato"/>
              </a:rPr>
              <a:t>Non. C’est son fils qui devra réclamer les frais de son voyage à ses assurances.</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1035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9055465-EA9F-436E-A0C3-64912E06BF2C}"/>
              </a:ext>
            </a:extLst>
          </p:cNvPr>
          <p:cNvSpPr>
            <a:spLocks noGrp="1"/>
          </p:cNvSpPr>
          <p:nvPr>
            <p:ph type="title"/>
          </p:nvPr>
        </p:nvSpPr>
        <p:spPr>
          <a:xfrm>
            <a:off x="-570722" y="1968758"/>
            <a:ext cx="13333444" cy="1996751"/>
          </a:xfrm>
        </p:spPr>
        <p:txBody>
          <a:bodyPr rtlCol="0">
            <a:noAutofit/>
          </a:bodyPr>
          <a:lstStyle/>
          <a:p>
            <a:pPr algn="ctr" rtl="0"/>
            <a:r>
              <a:rPr lang="fr-FR" sz="8000" b="1" dirty="0">
                <a:latin typeface="Abadi Extra Light" panose="020B0204020104020204" pitchFamily="34" charset="0"/>
              </a:rPr>
              <a:t>Renouvellement d’</a:t>
            </a:r>
            <a:r>
              <a:rPr lang="fr-FR" sz="8000" b="1" dirty="0" err="1">
                <a:latin typeface="Abadi Extra Light" panose="020B0204020104020204" pitchFamily="34" charset="0"/>
              </a:rPr>
              <a:t>ASSUREQ</a:t>
            </a:r>
            <a:r>
              <a:rPr lang="fr-FR" sz="8000" b="1" dirty="0">
                <a:latin typeface="Abadi Extra Light" panose="020B0204020104020204" pitchFamily="34" charset="0"/>
              </a:rPr>
              <a:t> </a:t>
            </a:r>
            <a:br>
              <a:rPr lang="fr-FR" sz="8000" b="1" dirty="0">
                <a:latin typeface="Abadi Extra Light" panose="020B0204020104020204" pitchFamily="34" charset="0"/>
              </a:rPr>
            </a:br>
            <a:r>
              <a:rPr lang="fr-FR" sz="8000" b="1" dirty="0">
                <a:latin typeface="Abadi Extra Light" panose="020B0204020104020204" pitchFamily="34" charset="0"/>
              </a:rPr>
              <a:t>au 1er janvier 2023</a:t>
            </a:r>
          </a:p>
        </p:txBody>
      </p:sp>
    </p:spTree>
    <p:extLst>
      <p:ext uri="{BB962C8B-B14F-4D97-AF65-F5344CB8AC3E}">
        <p14:creationId xmlns:p14="http://schemas.microsoft.com/office/powerpoint/2010/main" val="1912012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20</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062458" y="694191"/>
            <a:ext cx="9415819" cy="51654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b="1" dirty="0">
                <a:solidFill>
                  <a:schemeClr val="tx1"/>
                </a:solidFill>
                <a:latin typeface="Abadi Extra Light" panose="020B0204020104020204" pitchFamily="34" charset="0"/>
                <a:cs typeface="Biome" panose="020B0502040204020203" pitchFamily="34" charset="0"/>
              </a:rPr>
              <a:t>Bilan des nouvelles adhésion AREQ et </a:t>
            </a:r>
            <a:r>
              <a:rPr lang="fr-FR" sz="2800" b="1" dirty="0" err="1">
                <a:solidFill>
                  <a:schemeClr val="tx1"/>
                </a:solidFill>
                <a:latin typeface="Abadi Extra Light" panose="020B0204020104020204" pitchFamily="34" charset="0"/>
                <a:cs typeface="Biome" panose="020B0502040204020203" pitchFamily="34" charset="0"/>
              </a:rPr>
              <a:t>ASSUREQ</a:t>
            </a:r>
            <a:r>
              <a:rPr lang="fr-FR" sz="2800" b="1" dirty="0">
                <a:solidFill>
                  <a:schemeClr val="tx1"/>
                </a:solidFill>
                <a:latin typeface="Abadi Extra Light" panose="020B0204020104020204" pitchFamily="34" charset="0"/>
                <a:cs typeface="Biome" panose="020B0502040204020203" pitchFamily="34" charset="0"/>
              </a:rPr>
              <a:t> hors délai depuis la mise en vigueur de l’élargissement de l’admissibilité à </a:t>
            </a:r>
            <a:r>
              <a:rPr lang="fr-FR" sz="2800" b="1" dirty="0" err="1">
                <a:solidFill>
                  <a:schemeClr val="tx1"/>
                </a:solidFill>
                <a:latin typeface="Abadi Extra Light" panose="020B0204020104020204" pitchFamily="34" charset="0"/>
                <a:cs typeface="Biome" panose="020B0502040204020203" pitchFamily="34" charset="0"/>
              </a:rPr>
              <a:t>ASSUREQ</a:t>
            </a:r>
            <a:r>
              <a:rPr lang="fr-FR" sz="2800" b="1" dirty="0">
                <a:solidFill>
                  <a:schemeClr val="tx1"/>
                </a:solidFill>
                <a:latin typeface="Abadi Extra Light" panose="020B0204020104020204" pitchFamily="34" charset="0"/>
                <a:cs typeface="Biome" panose="020B0502040204020203" pitchFamily="34" charset="0"/>
              </a:rPr>
              <a:t> (1er janvier 2022)</a:t>
            </a:r>
          </a:p>
          <a:p>
            <a:pPr algn="l"/>
            <a:endParaRPr lang="fr-FR" sz="2800" b="1" dirty="0">
              <a:solidFill>
                <a:schemeClr val="tx1"/>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buClr>
                <a:schemeClr val="tx1"/>
              </a:buClr>
              <a:buFont typeface="Arial" panose="020B0604020202020204" pitchFamily="34" charset="0"/>
              <a:buChar char="•"/>
            </a:pPr>
            <a:r>
              <a:rPr lang="fr-FR" sz="2800" b="1" dirty="0">
                <a:solidFill>
                  <a:srgbClr val="C00000"/>
                </a:solidFill>
                <a:latin typeface="Abadi Extra Light" panose="020B0204020104020204" pitchFamily="34" charset="0"/>
                <a:cs typeface="Biome" panose="020B0502040204020203" pitchFamily="34" charset="0"/>
              </a:rPr>
              <a:t>237</a:t>
            </a:r>
            <a:r>
              <a:rPr lang="fr-FR" sz="2800" dirty="0">
                <a:solidFill>
                  <a:schemeClr val="tx2">
                    <a:lumMod val="50000"/>
                  </a:schemeClr>
                </a:solidFill>
                <a:latin typeface="Abadi Extra Light" panose="020B0204020104020204" pitchFamily="34" charset="0"/>
                <a:cs typeface="Biome" panose="020B0502040204020203" pitchFamily="34" charset="0"/>
              </a:rPr>
              <a:t> envois de la trousse d’adhésion pour hors délai</a:t>
            </a:r>
          </a:p>
          <a:p>
            <a:pPr marL="457200" indent="-457200" algn="l">
              <a:buClr>
                <a:schemeClr val="tx1"/>
              </a:buClr>
              <a:buFont typeface="Arial" panose="020B0604020202020204" pitchFamily="34" charset="0"/>
              <a:buChar char="•"/>
            </a:pPr>
            <a:r>
              <a:rPr lang="fr-FR" sz="2800" b="1" dirty="0">
                <a:solidFill>
                  <a:srgbClr val="C00000"/>
                </a:solidFill>
                <a:latin typeface="Abadi Extra Light" panose="020B0204020104020204" pitchFamily="34" charset="0"/>
                <a:cs typeface="Biome" panose="020B0502040204020203" pitchFamily="34" charset="0"/>
              </a:rPr>
              <a:t>97</a:t>
            </a:r>
            <a:r>
              <a:rPr lang="fr-FR" sz="2800" dirty="0">
                <a:solidFill>
                  <a:schemeClr val="tx2">
                    <a:lumMod val="50000"/>
                  </a:schemeClr>
                </a:solidFill>
                <a:latin typeface="Abadi Extra Light" panose="020B0204020104020204" pitchFamily="34" charset="0"/>
                <a:cs typeface="Biome" panose="020B0502040204020203" pitchFamily="34" charset="0"/>
              </a:rPr>
              <a:t> nouvelles adhésions à l’AREQ et à ASSUREQ hors délai</a:t>
            </a:r>
          </a:p>
          <a:p>
            <a:pPr marL="457200" indent="-457200" algn="l">
              <a:buClr>
                <a:schemeClr val="tx1"/>
              </a:buClr>
              <a:buFont typeface="Arial" panose="020B0604020202020204" pitchFamily="34" charset="0"/>
              <a:buChar char="•"/>
            </a:pPr>
            <a:r>
              <a:rPr lang="fr-FR" sz="2800" b="1" dirty="0">
                <a:solidFill>
                  <a:srgbClr val="C00000"/>
                </a:solidFill>
                <a:latin typeface="Abadi Extra Light" panose="020B0204020104020204" pitchFamily="34" charset="0"/>
                <a:cs typeface="Biome" panose="020B0502040204020203" pitchFamily="34" charset="0"/>
              </a:rPr>
              <a:t>18 </a:t>
            </a:r>
            <a:r>
              <a:rPr lang="fr-FR" sz="2800" dirty="0">
                <a:solidFill>
                  <a:schemeClr val="tx2">
                    <a:lumMod val="50000"/>
                  </a:schemeClr>
                </a:solidFill>
                <a:latin typeface="Abadi Extra Light" panose="020B0204020104020204" pitchFamily="34" charset="0"/>
                <a:cs typeface="Biome" panose="020B0502040204020203" pitchFamily="34" charset="0"/>
              </a:rPr>
              <a:t>adhésions à l’AREQ seulement </a:t>
            </a:r>
          </a:p>
        </p:txBody>
      </p:sp>
    </p:spTree>
    <p:extLst>
      <p:ext uri="{BB962C8B-B14F-4D97-AF65-F5344CB8AC3E}">
        <p14:creationId xmlns:p14="http://schemas.microsoft.com/office/powerpoint/2010/main" val="1261982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21</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388090" y="638208"/>
            <a:ext cx="9415819" cy="51654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endParaRPr lang="fr-FR" sz="2800" b="1" dirty="0">
              <a:solidFill>
                <a:schemeClr val="tx1"/>
              </a:solidFill>
              <a:latin typeface="Abadi Extra Light" panose="020B0204020104020204" pitchFamily="34" charset="0"/>
              <a:cs typeface="Biome" panose="020B0502040204020203" pitchFamily="34" charset="0"/>
            </a:endParaRPr>
          </a:p>
          <a:p>
            <a:r>
              <a:rPr lang="fr-FR" sz="2800" b="1" dirty="0">
                <a:solidFill>
                  <a:schemeClr val="tx1"/>
                </a:solidFill>
                <a:latin typeface="Abadi Extra Light" panose="020B0204020104020204" pitchFamily="34" charset="0"/>
                <a:cs typeface="Biome" panose="020B0502040204020203" pitchFamily="34" charset="0"/>
              </a:rPr>
              <a:t>Total : </a:t>
            </a:r>
            <a:r>
              <a:rPr lang="fr-FR" sz="2800" b="1" dirty="0">
                <a:solidFill>
                  <a:srgbClr val="C00000"/>
                </a:solidFill>
                <a:latin typeface="Abadi Extra Light" panose="020B0204020104020204" pitchFamily="34" charset="0"/>
                <a:cs typeface="Biome" panose="020B0502040204020203" pitchFamily="34" charset="0"/>
              </a:rPr>
              <a:t>115</a:t>
            </a:r>
            <a:r>
              <a:rPr lang="fr-FR" sz="2800" dirty="0">
                <a:solidFill>
                  <a:schemeClr val="tx2">
                    <a:lumMod val="50000"/>
                  </a:schemeClr>
                </a:solidFill>
                <a:latin typeface="Abadi Extra Light" panose="020B0204020104020204" pitchFamily="34" charset="0"/>
                <a:cs typeface="Biome" panose="020B0502040204020203" pitchFamily="34" charset="0"/>
              </a:rPr>
              <a:t> nouveaux membres à l’AREQ et </a:t>
            </a:r>
            <a:r>
              <a:rPr lang="fr-FR" sz="2800" b="1" dirty="0">
                <a:solidFill>
                  <a:srgbClr val="C00000"/>
                </a:solidFill>
                <a:latin typeface="Abadi Extra Light" panose="020B0204020104020204" pitchFamily="34" charset="0"/>
                <a:cs typeface="Biome" panose="020B0502040204020203" pitchFamily="34" charset="0"/>
              </a:rPr>
              <a:t>97</a:t>
            </a:r>
            <a:r>
              <a:rPr lang="fr-FR" sz="2800" dirty="0">
                <a:solidFill>
                  <a:schemeClr val="tx2">
                    <a:lumMod val="50000"/>
                  </a:schemeClr>
                </a:solidFill>
                <a:latin typeface="Abadi Extra Light" panose="020B0204020104020204" pitchFamily="34" charset="0"/>
                <a:cs typeface="Biome" panose="020B0502040204020203" pitchFamily="34" charset="0"/>
              </a:rPr>
              <a:t> nouveaux membres ASSUREQ </a:t>
            </a:r>
            <a:r>
              <a:rPr lang="fr-FR" sz="2800" b="1" dirty="0">
                <a:solidFill>
                  <a:schemeClr val="tx2">
                    <a:lumMod val="50000"/>
                  </a:schemeClr>
                </a:solidFill>
                <a:latin typeface="Abadi Extra Light" panose="020B0204020104020204" pitchFamily="34" charset="0"/>
                <a:cs typeface="Biome" panose="020B0502040204020203" pitchFamily="34" charset="0"/>
              </a:rPr>
              <a:t>hors délai</a:t>
            </a:r>
          </a:p>
          <a:p>
            <a:endParaRPr lang="fr-FR" sz="2800" dirty="0">
              <a:solidFill>
                <a:schemeClr val="tx2">
                  <a:lumMod val="50000"/>
                </a:schemeClr>
              </a:solidFill>
              <a:latin typeface="Abadi Extra Light" panose="020B0204020104020204" pitchFamily="34" charset="0"/>
              <a:cs typeface="Biome" panose="020B0502040204020203" pitchFamily="34" charset="0"/>
            </a:endParaRPr>
          </a:p>
          <a:p>
            <a:r>
              <a:rPr lang="fr-FR" sz="2800" dirty="0">
                <a:solidFill>
                  <a:schemeClr val="tx2">
                    <a:lumMod val="50000"/>
                  </a:schemeClr>
                </a:solidFill>
                <a:latin typeface="Abadi Extra Light" panose="020B0204020104020204" pitchFamily="34" charset="0"/>
                <a:cs typeface="Biome" panose="020B0502040204020203" pitchFamily="34" charset="0"/>
              </a:rPr>
              <a:t>Nombre total de membres à l’AREQ à ce jour : </a:t>
            </a:r>
            <a:r>
              <a:rPr lang="fr-FR" sz="2800" dirty="0">
                <a:solidFill>
                  <a:schemeClr val="tx1"/>
                </a:solidFill>
                <a:latin typeface="Abadi Extra Light" panose="020B0204020104020204" pitchFamily="34" charset="0"/>
                <a:cs typeface="Biome" panose="020B0502040204020203" pitchFamily="34" charset="0"/>
              </a:rPr>
              <a:t>59 896</a:t>
            </a:r>
          </a:p>
          <a:p>
            <a:endParaRPr lang="fr-FR" sz="2800" dirty="0">
              <a:solidFill>
                <a:schemeClr val="tx2">
                  <a:lumMod val="50000"/>
                </a:schemeClr>
              </a:solidFill>
              <a:latin typeface="Abadi Extra Light" panose="020B0204020104020204" pitchFamily="34" charset="0"/>
              <a:cs typeface="Biome" panose="020B0502040204020203" pitchFamily="34" charset="0"/>
            </a:endParaRPr>
          </a:p>
          <a:p>
            <a:endParaRPr lang="fr-FR" sz="2800" dirty="0">
              <a:solidFill>
                <a:schemeClr val="tx2">
                  <a:lumMod val="50000"/>
                </a:schemeClr>
              </a:solidFill>
              <a:latin typeface="Abadi Extra Light" panose="020B0204020104020204" pitchFamily="34" charset="0"/>
              <a:cs typeface="Biome" panose="020B0502040204020203" pitchFamily="34" charset="0"/>
            </a:endParaRPr>
          </a:p>
          <a:p>
            <a:endParaRPr lang="fr-FR" sz="2800" dirty="0">
              <a:solidFill>
                <a:schemeClr val="tx2">
                  <a:lumMod val="50000"/>
                </a:schemeClr>
              </a:solidFill>
              <a:latin typeface="Abadi Extra Light" panose="020B0204020104020204" pitchFamily="34" charset="0"/>
              <a:cs typeface="Biome" panose="020B0502040204020203" pitchFamily="34" charset="0"/>
            </a:endParaRPr>
          </a:p>
          <a:p>
            <a:r>
              <a:rPr lang="fr-FR" sz="2800" b="1" dirty="0">
                <a:solidFill>
                  <a:srgbClr val="C00000"/>
                </a:solidFill>
                <a:latin typeface="Abadi Extra Light" panose="020B0204020104020204" pitchFamily="34" charset="0"/>
                <a:cs typeface="Biome" panose="020B0502040204020203" pitchFamily="34" charset="0"/>
              </a:rPr>
              <a:t>Continuons de prêcher la bonne parole!</a:t>
            </a:r>
          </a:p>
        </p:txBody>
      </p:sp>
    </p:spTree>
    <p:extLst>
      <p:ext uri="{BB962C8B-B14F-4D97-AF65-F5344CB8AC3E}">
        <p14:creationId xmlns:p14="http://schemas.microsoft.com/office/powerpoint/2010/main" val="411920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22</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062458" y="694191"/>
            <a:ext cx="9415819" cy="51654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b="1" dirty="0">
                <a:solidFill>
                  <a:schemeClr val="tx1"/>
                </a:solidFill>
                <a:latin typeface="Abadi Extra Light"/>
                <a:cs typeface="Biome"/>
              </a:rPr>
              <a:t>Audits et vérifications par SSQ : conseils pour les éviter</a:t>
            </a:r>
          </a:p>
          <a:p>
            <a:pPr algn="l"/>
            <a:endParaRPr lang="fr-FR" sz="2800" b="1" dirty="0">
              <a:solidFill>
                <a:schemeClr val="tx1"/>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buClr>
                <a:schemeClr val="tx1"/>
              </a:buClr>
            </a:pPr>
            <a:r>
              <a:rPr lang="fr-FR" sz="2800" dirty="0">
                <a:solidFill>
                  <a:schemeClr val="tx2">
                    <a:lumMod val="50000"/>
                  </a:schemeClr>
                </a:solidFill>
                <a:latin typeface="Abadi Extra Light"/>
                <a:cs typeface="Biome"/>
              </a:rPr>
              <a:t>Pour la saine gestion du régime, SSQ fait de temps à autre des audits et des vérifications auprès des assurés. Certains sont aléatoires, certains sont provoqués par des comportements jugés irréguliers. </a:t>
            </a: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buClr>
                <a:schemeClr val="tx1"/>
              </a:buClr>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buClr>
                <a:schemeClr val="tx1"/>
              </a:buClr>
            </a:pPr>
            <a:r>
              <a:rPr lang="fr-FR" sz="2800" dirty="0">
                <a:solidFill>
                  <a:schemeClr val="tx2">
                    <a:lumMod val="50000"/>
                  </a:schemeClr>
                </a:solidFill>
                <a:latin typeface="Abadi Extra Light" panose="020B0204020104020204" pitchFamily="34" charset="0"/>
                <a:cs typeface="Biome" panose="020B0502040204020203" pitchFamily="34" charset="0"/>
              </a:rPr>
              <a:t>Quoi faire pour ne pas attirer l’attention des vérificateurs?</a:t>
            </a:r>
          </a:p>
          <a:p>
            <a:pPr marL="457200" indent="-457200" algn="l">
              <a:buClr>
                <a:schemeClr val="tx1"/>
              </a:buClr>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360274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23</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271231" y="479586"/>
            <a:ext cx="9415819" cy="51654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endParaRPr lang="fr-FR" sz="2800" b="1" dirty="0">
              <a:solidFill>
                <a:schemeClr val="tx1"/>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spcBef>
                <a:spcPts val="1800"/>
              </a:spcBef>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Faire ses réclamations au fur et à mesure</a:t>
            </a:r>
          </a:p>
          <a:p>
            <a:pPr marL="457200" indent="-457200" algn="l">
              <a:spcBef>
                <a:spcPts val="1800"/>
              </a:spcBef>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Éviter d’accumuler un trop grand nombre de factures dans une même réclamation</a:t>
            </a:r>
          </a:p>
          <a:p>
            <a:pPr marL="457200" indent="-457200" algn="l">
              <a:spcBef>
                <a:spcPts val="1800"/>
              </a:spcBef>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Éviter de réclamer un montant excessif pour un article médical </a:t>
            </a:r>
          </a:p>
          <a:p>
            <a:pPr marL="457200" indent="-457200" algn="l">
              <a:spcBef>
                <a:spcPts val="1800"/>
              </a:spcBef>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Appeler avant de réclamer un montant important pour vérifier les modalités de remboursement</a:t>
            </a:r>
          </a:p>
          <a:p>
            <a:pPr marL="457200" indent="-457200" algn="l">
              <a:spcBef>
                <a:spcPts val="1800"/>
              </a:spcBef>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Éviter de consulter plus d’un professionnel de la santé le même jour</a:t>
            </a:r>
          </a:p>
          <a:p>
            <a:pPr marL="457200" indent="-457200" algn="l">
              <a:buClr>
                <a:schemeClr val="tx1"/>
              </a:buClr>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246338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24</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092938" y="578485"/>
            <a:ext cx="9415819" cy="627362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b="1" dirty="0">
                <a:solidFill>
                  <a:schemeClr val="tx1"/>
                </a:solidFill>
                <a:latin typeface="Abadi Extra Light"/>
                <a:cs typeface="Biome"/>
              </a:rPr>
              <a:t>L’assurance collective à la retraite : un privilège</a:t>
            </a:r>
          </a:p>
          <a:p>
            <a:pPr algn="l"/>
            <a:endParaRPr lang="fr-FR" sz="2800" b="1" dirty="0">
              <a:solidFill>
                <a:schemeClr val="tx1"/>
              </a:solidFill>
              <a:latin typeface="Abadi Extra Light" panose="020B0204020104020204" pitchFamily="34" charset="0"/>
              <a:cs typeface="Biome" panose="020B0502040204020203" pitchFamily="34" charset="0"/>
            </a:endParaRPr>
          </a:p>
          <a:p>
            <a:pPr algn="l">
              <a:buClr>
                <a:schemeClr val="tx1"/>
              </a:buClr>
            </a:pPr>
            <a:r>
              <a:rPr lang="fr-FR" sz="2800" dirty="0">
                <a:solidFill>
                  <a:schemeClr val="tx2">
                    <a:lumMod val="50000"/>
                  </a:schemeClr>
                </a:solidFill>
                <a:latin typeface="Abadi Extra Light"/>
                <a:cs typeface="Biome"/>
              </a:rPr>
              <a:t>(Cas réel datant de janvier 2023)</a:t>
            </a:r>
          </a:p>
          <a:p>
            <a:pPr algn="l">
              <a:buClr>
                <a:schemeClr val="tx1"/>
              </a:buClr>
            </a:pPr>
            <a:endParaRPr lang="fr-FR" sz="2800" dirty="0">
              <a:solidFill>
                <a:schemeClr val="tx2">
                  <a:lumMod val="50000"/>
                </a:schemeClr>
              </a:solidFill>
              <a:latin typeface="Abadi Extra Light"/>
              <a:cs typeface="Biome"/>
            </a:endParaRPr>
          </a:p>
          <a:p>
            <a:pPr algn="l">
              <a:buClr>
                <a:schemeClr val="tx1"/>
              </a:buClr>
            </a:pPr>
            <a:r>
              <a:rPr lang="fr-FR" sz="2800" dirty="0">
                <a:solidFill>
                  <a:schemeClr val="tx2">
                    <a:lumMod val="50000"/>
                  </a:schemeClr>
                </a:solidFill>
                <a:latin typeface="Abadi Extra Light"/>
                <a:cs typeface="Biome"/>
              </a:rPr>
              <a:t>Joëlle et Sophia, deux amies, partent 3 semaines au Maroc en mai 2023. Joëlle est membre de l’AREQ et d’ASSUREQ. Sophia n’est pas membre de l’AREQ. Elle a magasiné pour trouver une assurance voyage pour une durée d’un an, car elle aimerait faire d’autres voyages dans la prochaine année. Voici ce que Sophia paiera pour son assurance voyage uniquement vs ce que Joëlle paie pour l’ensemble de son régime d’assurance qui inclut l’assurance voyage.</a:t>
            </a:r>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buClr>
                <a:schemeClr val="tx1"/>
              </a:buClr>
            </a:pPr>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2855420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25</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092938" y="578485"/>
            <a:ext cx="9415819" cy="627362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buClr>
                <a:schemeClr val="tx1"/>
              </a:buClr>
            </a:pPr>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graphicFrame>
        <p:nvGraphicFramePr>
          <p:cNvPr id="2" name="Tableau 1">
            <a:extLst>
              <a:ext uri="{FF2B5EF4-FFF2-40B4-BE49-F238E27FC236}">
                <a16:creationId xmlns:a16="http://schemas.microsoft.com/office/drawing/2014/main" id="{41331A57-004B-1895-5D75-63A72AA9729F}"/>
              </a:ext>
            </a:extLst>
          </p:cNvPr>
          <p:cNvGraphicFramePr>
            <a:graphicFrameLocks noGrp="1"/>
          </p:cNvGraphicFramePr>
          <p:nvPr>
            <p:extLst>
              <p:ext uri="{D42A27DB-BD31-4B8C-83A1-F6EECF244321}">
                <p14:modId xmlns:p14="http://schemas.microsoft.com/office/powerpoint/2010/main" val="2600916471"/>
              </p:ext>
            </p:extLst>
          </p:nvPr>
        </p:nvGraphicFramePr>
        <p:xfrm>
          <a:off x="133350" y="241738"/>
          <a:ext cx="11925300" cy="6273622"/>
        </p:xfrm>
        <a:graphic>
          <a:graphicData uri="http://schemas.openxmlformats.org/drawingml/2006/table">
            <a:tbl>
              <a:tblPr firstRow="1" firstCol="1" bandRow="1">
                <a:tableStyleId>{69012ECD-51FC-41F1-AA8D-1B2483CD663E}</a:tableStyleId>
              </a:tblPr>
              <a:tblGrid>
                <a:gridCol w="5961613">
                  <a:extLst>
                    <a:ext uri="{9D8B030D-6E8A-4147-A177-3AD203B41FA5}">
                      <a16:colId xmlns:a16="http://schemas.microsoft.com/office/drawing/2014/main" val="3091429731"/>
                    </a:ext>
                  </a:extLst>
                </a:gridCol>
                <a:gridCol w="5963687">
                  <a:extLst>
                    <a:ext uri="{9D8B030D-6E8A-4147-A177-3AD203B41FA5}">
                      <a16:colId xmlns:a16="http://schemas.microsoft.com/office/drawing/2014/main" val="2279501013"/>
                    </a:ext>
                  </a:extLst>
                </a:gridCol>
              </a:tblGrid>
              <a:tr h="1010271">
                <a:tc>
                  <a:txBody>
                    <a:bodyPr/>
                    <a:lstStyle/>
                    <a:p>
                      <a:r>
                        <a:rPr lang="fr-CA" sz="2800" dirty="0">
                          <a:solidFill>
                            <a:schemeClr val="tx1"/>
                          </a:solidFill>
                          <a:effectLst/>
                          <a:latin typeface="Abadi Extra Light"/>
                        </a:rPr>
                        <a:t>Sophia 78 ans (assurance voyage individuelle privée)</a:t>
                      </a:r>
                      <a:endParaRPr lang="fr-CA" sz="2800" dirty="0">
                        <a:solidFill>
                          <a:schemeClr val="tx1"/>
                        </a:solidFill>
                        <a:effectLst/>
                        <a:latin typeface="Abadi Extra Ligh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2800" dirty="0">
                          <a:solidFill>
                            <a:schemeClr val="tx1"/>
                          </a:solidFill>
                          <a:effectLst/>
                          <a:latin typeface="Abadi Extra Light"/>
                        </a:rPr>
                        <a:t>Joëlle 79 ans (assurance voyage collective avec ASSUREQ)</a:t>
                      </a:r>
                      <a:endParaRPr lang="fr-CA" sz="2800" dirty="0">
                        <a:solidFill>
                          <a:schemeClr val="tx1"/>
                        </a:solidFill>
                        <a:effectLst/>
                        <a:latin typeface="Abadi Extra Ligh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617866"/>
                  </a:ext>
                </a:extLst>
              </a:tr>
              <a:tr h="1979970">
                <a:tc>
                  <a:txBody>
                    <a:bodyPr/>
                    <a:lstStyle/>
                    <a:p>
                      <a:r>
                        <a:rPr lang="fr-CA" sz="2800" b="0" dirty="0">
                          <a:solidFill>
                            <a:schemeClr val="tx1"/>
                          </a:solidFill>
                          <a:effectLst/>
                          <a:latin typeface="Abadi Extra Light" panose="020B0204020104020204" pitchFamily="34" charset="0"/>
                        </a:rPr>
                        <a:t>Assurance voyage avec assistance 5 M $</a:t>
                      </a:r>
                    </a:p>
                    <a:p>
                      <a:endParaRPr lang="fr-CA" sz="2800" b="0" dirty="0">
                        <a:solidFill>
                          <a:schemeClr val="tx1"/>
                        </a:solidFill>
                        <a:effectLst/>
                        <a:latin typeface="Abadi Extra Light" panose="020B0204020104020204" pitchFamily="34" charset="0"/>
                      </a:endParaRPr>
                    </a:p>
                    <a:p>
                      <a:r>
                        <a:rPr lang="fr-CA" sz="2800" b="0" dirty="0">
                          <a:solidFill>
                            <a:schemeClr val="tx1"/>
                          </a:solidFill>
                          <a:effectLst/>
                          <a:latin typeface="Abadi Extra Light"/>
                        </a:rPr>
                        <a:t>Assurance annulation voyage </a:t>
                      </a:r>
                      <a:r>
                        <a:rPr lang="fr-CA" sz="2800" b="1" dirty="0">
                          <a:solidFill>
                            <a:srgbClr val="C00000"/>
                          </a:solidFill>
                          <a:effectLst/>
                          <a:latin typeface="Abadi Extra Light"/>
                        </a:rPr>
                        <a:t>1 500 $</a:t>
                      </a:r>
                      <a:endParaRPr lang="fr-CA" sz="2800" b="1" dirty="0">
                        <a:solidFill>
                          <a:srgbClr val="C00000"/>
                        </a:solidFill>
                        <a:effectLst/>
                        <a:latin typeface="Abadi Extra Ligh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2800" dirty="0">
                          <a:effectLst/>
                          <a:latin typeface="Abadi Extra Light" panose="020B0204020104020204" pitchFamily="34" charset="0"/>
                        </a:rPr>
                        <a:t>Assurance voyage avec assistance 5 M $</a:t>
                      </a:r>
                    </a:p>
                    <a:p>
                      <a:endParaRPr lang="fr-CA" sz="2800" dirty="0">
                        <a:effectLst/>
                        <a:latin typeface="Abadi Extra Light" panose="020B0204020104020204" pitchFamily="34" charset="0"/>
                      </a:endParaRPr>
                    </a:p>
                    <a:p>
                      <a:r>
                        <a:rPr lang="fr-CA" sz="2800" dirty="0">
                          <a:effectLst/>
                          <a:latin typeface="Abadi Extra Light"/>
                        </a:rPr>
                        <a:t>Assurance annulation voyage  </a:t>
                      </a:r>
                      <a:r>
                        <a:rPr lang="fr-CA" sz="2800" b="1" dirty="0">
                          <a:solidFill>
                            <a:srgbClr val="C00000"/>
                          </a:solidFill>
                          <a:effectLst/>
                          <a:latin typeface="Abadi Extra Light"/>
                        </a:rPr>
                        <a:t>5 000 $</a:t>
                      </a:r>
                      <a:endParaRPr lang="fr-CA" sz="2800" b="1" dirty="0">
                        <a:solidFill>
                          <a:srgbClr val="C00000"/>
                        </a:solidFill>
                        <a:effectLst/>
                        <a:latin typeface="Abadi Extra Ligh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926186"/>
                  </a:ext>
                </a:extLst>
              </a:tr>
              <a:tr h="3283381">
                <a:tc>
                  <a:txBody>
                    <a:bodyPr/>
                    <a:lstStyle/>
                    <a:p>
                      <a:r>
                        <a:rPr lang="fr-CA" sz="2800" b="1" kern="1200" dirty="0">
                          <a:solidFill>
                            <a:srgbClr val="C00000"/>
                          </a:solidFill>
                          <a:effectLst/>
                          <a:latin typeface="Abadi Extra Light"/>
                        </a:rPr>
                        <a:t>816 $</a:t>
                      </a:r>
                      <a:r>
                        <a:rPr lang="fr-CA" sz="2800" b="0" kern="1200" dirty="0">
                          <a:solidFill>
                            <a:schemeClr val="tx1"/>
                          </a:solidFill>
                          <a:effectLst/>
                          <a:latin typeface="Abadi Extra Light"/>
                        </a:rPr>
                        <a:t>/</a:t>
                      </a:r>
                      <a:r>
                        <a:rPr lang="fr-CA" sz="2800" b="0" kern="1200" dirty="0">
                          <a:solidFill>
                            <a:schemeClr val="dk1"/>
                          </a:solidFill>
                          <a:effectLst/>
                          <a:latin typeface="Abadi Extra Light"/>
                        </a:rPr>
                        <a:t>an*</a:t>
                      </a:r>
                    </a:p>
                    <a:p>
                      <a:endParaRPr lang="fr-CA" sz="2800" b="0" kern="1200" dirty="0">
                        <a:solidFill>
                          <a:schemeClr val="dk1"/>
                        </a:solidFill>
                        <a:effectLst/>
                        <a:latin typeface="Abadi Extra Light" panose="020B0204020104020204" pitchFamily="34" charset="0"/>
                      </a:endParaRPr>
                    </a:p>
                    <a:p>
                      <a:r>
                        <a:rPr lang="fr-CA" sz="2800" b="0" kern="1200" dirty="0">
                          <a:solidFill>
                            <a:schemeClr val="dk1"/>
                          </a:solidFill>
                          <a:effectLst/>
                          <a:latin typeface="Abadi Extra Light"/>
                        </a:rPr>
                        <a:t>*Ce montant augmentera considérablement à l’âge de 80 ans, puis à l’âge de 85 ans, etc., puis un jour Sophia ne trouvera plus d’assureur qui voudra l’assurer. </a:t>
                      </a:r>
                      <a:endParaRPr lang="fr-CA" sz="2800" b="0" kern="1200" dirty="0">
                        <a:solidFill>
                          <a:schemeClr val="dk1"/>
                        </a:solidFill>
                        <a:effectLst/>
                        <a:latin typeface="Abadi Extra Light" panose="020B0204020104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2800" b="1" dirty="0">
                          <a:solidFill>
                            <a:srgbClr val="C00000"/>
                          </a:solidFill>
                          <a:effectLst/>
                          <a:latin typeface="Abadi Extra Light"/>
                        </a:rPr>
                        <a:t>291,12 $</a:t>
                      </a:r>
                      <a:r>
                        <a:rPr lang="fr-CA" sz="2800" dirty="0">
                          <a:solidFill>
                            <a:schemeClr val="tx1"/>
                          </a:solidFill>
                          <a:effectLst/>
                          <a:latin typeface="Abadi Extra Light"/>
                        </a:rPr>
                        <a:t>/</a:t>
                      </a:r>
                      <a:r>
                        <a:rPr lang="fr-CA" sz="2800" dirty="0">
                          <a:effectLst/>
                          <a:latin typeface="Abadi Extra Light"/>
                        </a:rPr>
                        <a:t>an* (Santé)</a:t>
                      </a:r>
                    </a:p>
                    <a:p>
                      <a:r>
                        <a:rPr lang="fr-CA" sz="2800" b="1" dirty="0">
                          <a:solidFill>
                            <a:srgbClr val="C00000"/>
                          </a:solidFill>
                          <a:effectLst/>
                          <a:latin typeface="Abadi Extra Light"/>
                        </a:rPr>
                        <a:t>543,12 $</a:t>
                      </a:r>
                      <a:r>
                        <a:rPr lang="fr-CA" sz="2800" dirty="0">
                          <a:solidFill>
                            <a:schemeClr val="tx1"/>
                          </a:solidFill>
                          <a:effectLst/>
                          <a:latin typeface="Abadi Extra Light"/>
                        </a:rPr>
                        <a:t>/</a:t>
                      </a:r>
                      <a:r>
                        <a:rPr lang="fr-CA" sz="2800" dirty="0">
                          <a:effectLst/>
                          <a:latin typeface="Abadi Extra Light"/>
                        </a:rPr>
                        <a:t>an* (Santé Plus)</a:t>
                      </a:r>
                    </a:p>
                    <a:p>
                      <a:endParaRPr lang="fr-CA" sz="2800" dirty="0">
                        <a:effectLst/>
                        <a:latin typeface="Abadi Extra Light" panose="020B0204020104020204" pitchFamily="34" charset="0"/>
                      </a:endParaRPr>
                    </a:p>
                    <a:p>
                      <a:pPr>
                        <a:spcAft>
                          <a:spcPts val="600"/>
                        </a:spcAft>
                      </a:pPr>
                      <a:r>
                        <a:rPr lang="fr-CA" sz="2800" dirty="0">
                          <a:effectLst/>
                          <a:latin typeface="Abadi Extra Light" panose="020B0204020104020204" pitchFamily="34" charset="0"/>
                        </a:rPr>
                        <a:t>*Ce montant comprend l’assurance voyage + l’ensemble de autres garanties du régime</a:t>
                      </a:r>
                    </a:p>
                    <a:p>
                      <a:r>
                        <a:rPr lang="fr-CA" sz="2800" dirty="0">
                          <a:effectLst/>
                          <a:latin typeface="Abadi Extra Light" panose="020B0204020104020204" pitchFamily="34" charset="0"/>
                        </a:rPr>
                        <a:t>*Ce montant n’augmente pas avec l’âge</a:t>
                      </a:r>
                      <a:endParaRPr lang="fr-CA" sz="2800" dirty="0">
                        <a:effectLst/>
                        <a:latin typeface="Abadi Extra Light" panose="020B0204020104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9348795"/>
                  </a:ext>
                </a:extLst>
              </a:tr>
            </a:tbl>
          </a:graphicData>
        </a:graphic>
      </p:graphicFrame>
      <p:sp>
        <p:nvSpPr>
          <p:cNvPr id="4" name="Rectangle 1">
            <a:extLst>
              <a:ext uri="{FF2B5EF4-FFF2-40B4-BE49-F238E27FC236}">
                <a16:creationId xmlns:a16="http://schemas.microsoft.com/office/drawing/2014/main" id="{BFF63819-73BD-4078-6659-27BCDBB419F2}"/>
              </a:ext>
            </a:extLst>
          </p:cNvPr>
          <p:cNvSpPr>
            <a:spLocks noChangeArrowheads="1"/>
          </p:cNvSpPr>
          <p:nvPr/>
        </p:nvSpPr>
        <p:spPr bwMode="auto">
          <a:xfrm>
            <a:off x="2765808" y="1063616"/>
            <a:ext cx="22897937" cy="5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A"/>
          </a:p>
        </p:txBody>
      </p:sp>
    </p:spTree>
    <p:extLst>
      <p:ext uri="{BB962C8B-B14F-4D97-AF65-F5344CB8AC3E}">
        <p14:creationId xmlns:p14="http://schemas.microsoft.com/office/powerpoint/2010/main" val="1298876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9055465-EA9F-436E-A0C3-64912E06BF2C}"/>
              </a:ext>
            </a:extLst>
          </p:cNvPr>
          <p:cNvSpPr>
            <a:spLocks noGrp="1"/>
          </p:cNvSpPr>
          <p:nvPr>
            <p:ph type="title"/>
          </p:nvPr>
        </p:nvSpPr>
        <p:spPr>
          <a:xfrm>
            <a:off x="-570724" y="1125434"/>
            <a:ext cx="13333444" cy="1996751"/>
          </a:xfrm>
        </p:spPr>
        <p:txBody>
          <a:bodyPr rtlCol="0">
            <a:noAutofit/>
          </a:bodyPr>
          <a:lstStyle/>
          <a:p>
            <a:pPr algn="ctr" rtl="0"/>
            <a:r>
              <a:rPr lang="fr-FR" sz="8000" b="1" dirty="0">
                <a:latin typeface="Abadi Extra Light" panose="020B0204020104020204" pitchFamily="34" charset="0"/>
              </a:rPr>
              <a:t>Pause santé</a:t>
            </a:r>
          </a:p>
        </p:txBody>
      </p:sp>
      <p:pic>
        <p:nvPicPr>
          <p:cNvPr id="2" name="Picture 2" descr="Best 100+ Zen Pictures | Download Free Images on Unsplash">
            <a:extLst>
              <a:ext uri="{FF2B5EF4-FFF2-40B4-BE49-F238E27FC236}">
                <a16:creationId xmlns:a16="http://schemas.microsoft.com/office/drawing/2014/main" id="{1CC023C1-BFF0-275C-5C59-1434C9620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6" y="3122185"/>
            <a:ext cx="4848225" cy="281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673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7520473" y="1662331"/>
            <a:ext cx="2621902" cy="2247196"/>
          </a:xfrm>
        </p:spPr>
        <p:txBody>
          <a:bodyPr rtlCol="0"/>
          <a:lstStyle/>
          <a:p>
            <a:pPr rtl="0"/>
            <a:r>
              <a:rPr lang="en" sz="8000" b="1" dirty="0">
                <a:latin typeface="Abadi Extra Light" panose="020B0204020104020204" pitchFamily="34" charset="0"/>
                <a:ea typeface="+mn-ea"/>
                <a:cs typeface="+mn-cs"/>
              </a:rPr>
              <a:t>Quiz!</a:t>
            </a:r>
            <a:endParaRPr lang="fr-FR" sz="8000" b="1" dirty="0">
              <a:latin typeface="Abadi Extra Light" panose="020B0204020104020204" pitchFamily="34" charset="0"/>
              <a:ea typeface="+mn-ea"/>
              <a:cs typeface="+mn-cs"/>
            </a:endParaRP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6012992" y="3512444"/>
            <a:ext cx="5636865" cy="794166"/>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algn="ctr" rtl="0">
              <a:spcBef>
                <a:spcPts val="0"/>
              </a:spcBef>
              <a:spcAft>
                <a:spcPts val="0"/>
              </a:spcAft>
              <a:buNone/>
            </a:pPr>
            <a:r>
              <a:rPr lang="fr-CA" sz="4000" b="1" dirty="0">
                <a:latin typeface="Abadi Extra Light" panose="020B0204020104020204" pitchFamily="34" charset="0"/>
              </a:rPr>
              <a:t>Testons nos connaissances</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27</a:t>
            </a:fld>
            <a:endParaRPr lang="fr-FR"/>
          </a:p>
        </p:txBody>
      </p:sp>
      <p:pic>
        <p:nvPicPr>
          <p:cNvPr id="3074" name="Picture 2" descr="La question d'ouverture pour la PO du DALF | France Podcasts">
            <a:extLst>
              <a:ext uri="{FF2B5EF4-FFF2-40B4-BE49-F238E27FC236}">
                <a16:creationId xmlns:a16="http://schemas.microsoft.com/office/drawing/2014/main" id="{2FED2A8D-0E23-826B-1AAE-73870473C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49" y="1518751"/>
            <a:ext cx="5114483" cy="2866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99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38333" y="587829"/>
            <a:ext cx="10011749" cy="2473056"/>
          </a:xfrm>
        </p:spPr>
        <p:txBody>
          <a:bodyPr rtlCol="0">
            <a:noAutofit/>
          </a:bodyPr>
          <a:lstStyle/>
          <a:p>
            <a:pPr rtl="0"/>
            <a:r>
              <a:rPr lang="fr-FR" sz="2800" b="1" dirty="0">
                <a:latin typeface="Abadi Extra Light" panose="020B0204020104020204" pitchFamily="34" charset="0"/>
                <a:ea typeface="+mn-ea"/>
                <a:cs typeface="+mn-cs"/>
              </a:rPr>
              <a:t>Est-ce que le retard dans la délivrance d’un passeport par le gouvernement fédéral est admissible à un remboursement d’un vol de retour?</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38333" y="3167210"/>
            <a:ext cx="10077650"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marL="0" lvl="0" indent="0" rtl="0">
              <a:spcBef>
                <a:spcPts val="0"/>
              </a:spcBef>
              <a:spcAft>
                <a:spcPts val="0"/>
              </a:spcAft>
              <a:buNone/>
            </a:pPr>
            <a:r>
              <a:rPr lang="fr-FR" sz="2800" b="1" dirty="0">
                <a:latin typeface="Abadi Extra Light" panose="020B0204020104020204" pitchFamily="34" charset="0"/>
              </a:rPr>
              <a:t>Non. Idéalement, il faut attendre d’avoir un passeport valide en main avant de réserver un voyage. </a:t>
            </a:r>
            <a:endParaRPr lang="fr-CA" sz="2800" b="1" dirty="0">
              <a:latin typeface="Abadi Extra Light" panose="020B0204020104020204" pitchFamily="34" charset="0"/>
            </a:endParaRP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28</a:t>
            </a:fld>
            <a:endParaRPr lang="fr-FR"/>
          </a:p>
        </p:txBody>
      </p:sp>
    </p:spTree>
    <p:extLst>
      <p:ext uri="{BB962C8B-B14F-4D97-AF65-F5344CB8AC3E}">
        <p14:creationId xmlns:p14="http://schemas.microsoft.com/office/powerpoint/2010/main" val="9125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38333" y="587829"/>
            <a:ext cx="10590247" cy="5402424"/>
          </a:xfrm>
        </p:spPr>
        <p:txBody>
          <a:bodyPr rtlCol="0">
            <a:noAutofit/>
          </a:bodyPr>
          <a:lstStyle/>
          <a:p>
            <a:pPr rtl="0"/>
            <a:r>
              <a:rPr lang="fr-FR" sz="2800" b="1" dirty="0">
                <a:latin typeface="Abadi Extra Light" panose="020B0204020104020204" pitchFamily="34" charset="0"/>
                <a:ea typeface="+mn-ea"/>
                <a:cs typeface="+mn-cs"/>
              </a:rPr>
              <a:t>Francis a prévu un voyage de 3 semaines en France. Lors de la 3e semaine, il a prévu la passer sur la Côte d’Azur avec un groupe, en autobus. Or, le matin du départ, Francis se sent mal et n’est pas du tout en mesure de faire le trajet d’autobus avec le groupe. Il décide d’annuler le voyage en Côte d’Azur et de rester à son hôtel en payant des nuits additionnelles. Il restera ainsi 48 heures dans sa chambre d’hôtel jusqu’à ce qu’il se sente mieux. Francis n’a pas senti le besoin de voir un médecin, car ça a fini par passer. De retour au Québec, quels frais Francis peut-il réclamer à </a:t>
            </a:r>
            <a:r>
              <a:rPr lang="fr-FR" sz="2800" b="1" dirty="0" err="1">
                <a:latin typeface="Abadi Extra Light" panose="020B0204020104020204" pitchFamily="34" charset="0"/>
                <a:ea typeface="+mn-ea"/>
                <a:cs typeface="+mn-cs"/>
              </a:rPr>
              <a:t>CanAssistance</a:t>
            </a:r>
            <a:r>
              <a:rPr lang="fr-FR" sz="2800" b="1" dirty="0">
                <a:latin typeface="Abadi Extra Light" panose="020B0204020104020204" pitchFamily="34" charset="0"/>
                <a:ea typeface="+mn-ea"/>
                <a:cs typeface="+mn-cs"/>
              </a:rPr>
              <a:t>?</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29</a:t>
            </a:fld>
            <a:endParaRPr lang="fr-FR"/>
          </a:p>
        </p:txBody>
      </p:sp>
    </p:spTree>
    <p:extLst>
      <p:ext uri="{BB962C8B-B14F-4D97-AF65-F5344CB8AC3E}">
        <p14:creationId xmlns:p14="http://schemas.microsoft.com/office/powerpoint/2010/main" val="279110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Titre 17">
            <a:extLst>
              <a:ext uri="{FF2B5EF4-FFF2-40B4-BE49-F238E27FC236}">
                <a16:creationId xmlns:a16="http://schemas.microsoft.com/office/drawing/2014/main" id="{EA6B7DE5-BFCC-4EEF-9609-8AA1C7CAD3B0}"/>
              </a:ext>
            </a:extLst>
          </p:cNvPr>
          <p:cNvSpPr>
            <a:spLocks noGrp="1"/>
          </p:cNvSpPr>
          <p:nvPr>
            <p:ph type="title"/>
          </p:nvPr>
        </p:nvSpPr>
        <p:spPr>
          <a:xfrm>
            <a:off x="1028700" y="465137"/>
            <a:ext cx="8927063" cy="1340615"/>
          </a:xfrm>
        </p:spPr>
        <p:txBody>
          <a:bodyPr rtlCol="0"/>
          <a:lstStyle/>
          <a:p>
            <a:pPr rtl="0"/>
            <a:r>
              <a:rPr lang="fr-FR" sz="5400" b="1" dirty="0">
                <a:solidFill>
                  <a:schemeClr val="accent1">
                    <a:lumMod val="50000"/>
                  </a:schemeClr>
                </a:solidFill>
                <a:latin typeface="Abadi Extra Light" panose="020B0204020104020204" pitchFamily="34" charset="0"/>
              </a:rPr>
              <a:t>Renouvellement d’</a:t>
            </a:r>
            <a:r>
              <a:rPr lang="fr-FR" sz="5400" b="1" dirty="0" err="1">
                <a:solidFill>
                  <a:schemeClr val="accent1">
                    <a:lumMod val="50000"/>
                  </a:schemeClr>
                </a:solidFill>
                <a:latin typeface="Abadi Extra Light" panose="020B0204020104020204" pitchFamily="34" charset="0"/>
              </a:rPr>
              <a:t>ASSUREQ</a:t>
            </a:r>
            <a:r>
              <a:rPr lang="fr-FR" sz="5400" b="1" dirty="0">
                <a:solidFill>
                  <a:schemeClr val="accent1">
                    <a:lumMod val="50000"/>
                  </a:schemeClr>
                </a:solidFill>
                <a:latin typeface="Abadi Extra Light" panose="020B0204020104020204" pitchFamily="34" charset="0"/>
              </a:rPr>
              <a:t> </a:t>
            </a:r>
            <a:br>
              <a:rPr lang="fr-FR" sz="5400" b="1" dirty="0">
                <a:solidFill>
                  <a:schemeClr val="accent1">
                    <a:lumMod val="50000"/>
                  </a:schemeClr>
                </a:solidFill>
                <a:latin typeface="Abadi Extra Light" panose="020B0204020104020204" pitchFamily="34" charset="0"/>
              </a:rPr>
            </a:br>
            <a:r>
              <a:rPr lang="fr-FR" sz="5400" b="1" dirty="0">
                <a:solidFill>
                  <a:schemeClr val="accent1">
                    <a:lumMod val="50000"/>
                  </a:schemeClr>
                </a:solidFill>
                <a:latin typeface="Abadi Extra Light" panose="020B0204020104020204" pitchFamily="34" charset="0"/>
              </a:rPr>
              <a:t>au 1er janvier 2023</a:t>
            </a:r>
          </a:p>
        </p:txBody>
      </p:sp>
      <p:sp>
        <p:nvSpPr>
          <p:cNvPr id="3" name="Espace réservé du contenu 2">
            <a:extLst>
              <a:ext uri="{FF2B5EF4-FFF2-40B4-BE49-F238E27FC236}">
                <a16:creationId xmlns:a16="http://schemas.microsoft.com/office/drawing/2014/main" id="{95B371F2-DBA5-415A-82C8-651F587B857A}"/>
              </a:ext>
            </a:extLst>
          </p:cNvPr>
          <p:cNvSpPr>
            <a:spLocks noGrp="1"/>
          </p:cNvSpPr>
          <p:nvPr>
            <p:ph type="body" sz="quarter" idx="13"/>
          </p:nvPr>
        </p:nvSpPr>
        <p:spPr>
          <a:xfrm>
            <a:off x="1028700" y="2278519"/>
            <a:ext cx="10781756" cy="4391025"/>
          </a:xfrm>
        </p:spPr>
        <p:txBody>
          <a:bodyPr rtlCol="0">
            <a:normAutofit/>
          </a:bodyPr>
          <a:lstStyle/>
          <a:p>
            <a:pPr rtl="0">
              <a:lnSpc>
                <a:spcPct val="100000"/>
              </a:lnSpc>
              <a:spcBef>
                <a:spcPts val="0"/>
              </a:spcBef>
            </a:pPr>
            <a:r>
              <a:rPr lang="fr-FR" sz="2800" dirty="0">
                <a:solidFill>
                  <a:schemeClr val="tx2">
                    <a:lumMod val="50000"/>
                  </a:schemeClr>
                </a:solidFill>
                <a:latin typeface="Abadi Extra Light" panose="020B0204020104020204" pitchFamily="34" charset="0"/>
                <a:cs typeface="Biome" panose="020B0502040204020203" pitchFamily="34" charset="0"/>
              </a:rPr>
              <a:t>Contexte encore particulier cette année</a:t>
            </a:r>
          </a:p>
          <a:p>
            <a:pPr rtl="0">
              <a:lnSpc>
                <a:spcPct val="100000"/>
              </a:lnSpc>
              <a:spcBef>
                <a:spcPts val="0"/>
              </a:spcBef>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342900" indent="-342900" rtl="0">
              <a:lnSpc>
                <a:spcPct val="100000"/>
              </a:lnSpc>
              <a:spcBef>
                <a:spcPts val="0"/>
              </a:spcBef>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L'assurance voyage avec assistance et annulation de voyage n'ont pas atteint le niveau des réclamations prépandémie</a:t>
            </a:r>
          </a:p>
          <a:p>
            <a:pPr rtl="0">
              <a:lnSpc>
                <a:spcPct val="100000"/>
              </a:lnSpc>
              <a:spcBef>
                <a:spcPts val="0"/>
              </a:spcBef>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342900" indent="-342900" rtl="0">
              <a:lnSpc>
                <a:spcPct val="100000"/>
              </a:lnSpc>
              <a:spcBef>
                <a:spcPts val="0"/>
              </a:spcBef>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Augmentation importante du nombre de décès</a:t>
            </a:r>
          </a:p>
          <a:p>
            <a:pPr rtl="0">
              <a:lnSpc>
                <a:spcPct val="100000"/>
              </a:lnSpc>
              <a:spcBef>
                <a:spcPts val="0"/>
              </a:spcBef>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342900" indent="-342900" rtl="0">
              <a:lnSpc>
                <a:spcPct val="100000"/>
              </a:lnSpc>
              <a:spcBef>
                <a:spcPts val="0"/>
              </a:spcBef>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Pourcentage des personnes atteignant ou dépassant le maximum remboursable de 750 $ pour le regroupement des professionnels de la santé visés est passé de 5 % à 16 %</a:t>
            </a:r>
          </a:p>
        </p:txBody>
      </p:sp>
      <p:sp>
        <p:nvSpPr>
          <p:cNvPr id="34" name="Espace réservé de la date 33">
            <a:extLst>
              <a:ext uri="{FF2B5EF4-FFF2-40B4-BE49-F238E27FC236}">
                <a16:creationId xmlns:a16="http://schemas.microsoft.com/office/drawing/2014/main" id="{D30A968E-AB03-4BB5-BF8E-EB31DFD33B17}"/>
              </a:ext>
            </a:extLst>
          </p:cNvPr>
          <p:cNvSpPr>
            <a:spLocks noGrp="1"/>
          </p:cNvSpPr>
          <p:nvPr>
            <p:ph type="dt" sz="half" idx="2"/>
          </p:nvPr>
        </p:nvSpPr>
        <p:spPr/>
        <p:txBody>
          <a:bodyPr rtlCol="0"/>
          <a:lstStyle/>
          <a:p>
            <a:pPr rtl="0"/>
            <a:fld id="{0942C1AA-1065-4330-B5B9-130B2A32B519}" type="datetime1">
              <a:rPr lang="fr-FR" smtClean="0"/>
              <a:t>16/02/2023</a:t>
            </a:fld>
            <a:endParaRPr lang="fr-FR"/>
          </a:p>
        </p:txBody>
      </p:sp>
      <p:sp>
        <p:nvSpPr>
          <p:cNvPr id="35" name="Espace réservé du numéro de diapositive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rtl="0"/>
            <a:fld id="{294A09A9-5501-47C1-A89A-A340965A2BE2}" type="slidenum">
              <a:rPr lang="fr-FR" smtClean="0"/>
              <a:pPr rtl="0"/>
              <a:t>3</a:t>
            </a:fld>
            <a:endParaRPr lang="fr-FR"/>
          </a:p>
        </p:txBody>
      </p:sp>
      <p:pic>
        <p:nvPicPr>
          <p:cNvPr id="1026" name="Picture 2" descr="Assemblée générale d'ASSUREQ 2020 reportée au 2 novembre 2020 en format  virtuel - AREQ">
            <a:extLst>
              <a:ext uri="{FF2B5EF4-FFF2-40B4-BE49-F238E27FC236}">
                <a16:creationId xmlns:a16="http://schemas.microsoft.com/office/drawing/2014/main" id="{6415BA39-18D1-6822-1959-FE4BA05DDE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48" r="12451" b="24380"/>
          <a:stretch/>
        </p:blipFill>
        <p:spPr bwMode="auto">
          <a:xfrm>
            <a:off x="9517225" y="465137"/>
            <a:ext cx="1963316" cy="2014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71293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Zone de texte 23">
            <a:extLst>
              <a:ext uri="{FF2B5EF4-FFF2-40B4-BE49-F238E27FC236}">
                <a16:creationId xmlns:a16="http://schemas.microsoft.com/office/drawing/2014/main" id="{9D25A50B-BB2E-4F06-82AE-76A92D7CC3B8}"/>
              </a:ext>
            </a:extLst>
          </p:cNvPr>
          <p:cNvSpPr txBox="1"/>
          <p:nvPr/>
        </p:nvSpPr>
        <p:spPr>
          <a:xfrm>
            <a:off x="1259631" y="815896"/>
            <a:ext cx="10077650"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Aucun, car Francis n’a aucune preuve à fournir de la raison qui l’a empêché de faire son voyage en Côte d’Azur. </a:t>
            </a:r>
            <a:endParaRPr lang="fr-CA" sz="2800" b="1" dirty="0">
              <a:latin typeface="Abadi Extra Light" panose="020B0204020104020204" pitchFamily="34" charset="0"/>
            </a:endParaRP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30</a:t>
            </a:fld>
            <a:endParaRPr lang="fr-FR"/>
          </a:p>
        </p:txBody>
      </p:sp>
    </p:spTree>
    <p:extLst>
      <p:ext uri="{BB962C8B-B14F-4D97-AF65-F5344CB8AC3E}">
        <p14:creationId xmlns:p14="http://schemas.microsoft.com/office/powerpoint/2010/main" val="2009003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38333" y="335903"/>
            <a:ext cx="10011749" cy="2473056"/>
          </a:xfrm>
        </p:spPr>
        <p:txBody>
          <a:bodyPr rtlCol="0">
            <a:noAutofit/>
          </a:bodyPr>
          <a:lstStyle/>
          <a:p>
            <a:pPr rtl="0"/>
            <a:r>
              <a:rPr lang="fr-FR" sz="2800" b="1" dirty="0">
                <a:latin typeface="Abadi Extra Light" panose="020B0204020104020204" pitchFamily="34" charset="0"/>
                <a:ea typeface="+mn-ea"/>
                <a:cs typeface="+mn-cs"/>
              </a:rPr>
              <a:t>Depuis 2017, le contrat prévoit le versement d’une partie du montant de protection d’assurance vie que détient une personne assurée si celle-ci en fait la demande par écrit à </a:t>
            </a:r>
            <a:r>
              <a:rPr lang="fr-FR" sz="2800" b="1" dirty="0" err="1">
                <a:latin typeface="Abadi Extra Light" panose="020B0204020104020204" pitchFamily="34" charset="0"/>
                <a:ea typeface="+mn-ea"/>
                <a:cs typeface="+mn-cs"/>
              </a:rPr>
              <a:t>SSQ</a:t>
            </a:r>
            <a:r>
              <a:rPr lang="fr-FR" sz="2800" b="1" dirty="0">
                <a:latin typeface="Abadi Extra Light" panose="020B0204020104020204" pitchFamily="34" charset="0"/>
                <a:ea typeface="+mn-ea"/>
                <a:cs typeface="+mn-cs"/>
              </a:rPr>
              <a:t> et sous certaines conditions (droit au paiement anticipé). De combien de temps doit être l’espérance de vie de cette personne pour être admissible à cette mesure du contrat?</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38333" y="4655975"/>
            <a:ext cx="10077650" cy="1735493"/>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Inférieure à 24 mois</a:t>
            </a:r>
            <a:endParaRPr lang="fr-CA" sz="2800" b="1" dirty="0">
              <a:latin typeface="Abadi Extra Light" panose="020B0204020104020204" pitchFamily="34" charset="0"/>
            </a:endParaRP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31</a:t>
            </a:fld>
            <a:endParaRPr lang="fr-FR"/>
          </a:p>
        </p:txBody>
      </p:sp>
    </p:spTree>
    <p:extLst>
      <p:ext uri="{BB962C8B-B14F-4D97-AF65-F5344CB8AC3E}">
        <p14:creationId xmlns:p14="http://schemas.microsoft.com/office/powerpoint/2010/main" val="10112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090125" y="222612"/>
            <a:ext cx="10843728" cy="2473056"/>
          </a:xfrm>
        </p:spPr>
        <p:txBody>
          <a:bodyPr rtlCol="0">
            <a:noAutofit/>
          </a:bodyPr>
          <a:lstStyle/>
          <a:p>
            <a:pPr rtl="0">
              <a:lnSpc>
                <a:spcPct val="100000"/>
              </a:lnSpc>
            </a:pPr>
            <a:r>
              <a:rPr lang="fr-FR" sz="2800" b="1" dirty="0">
                <a:latin typeface="Abadi Extra Light" panose="020B0204020104020204" pitchFamily="34" charset="0"/>
                <a:ea typeface="+mn-ea"/>
                <a:cs typeface="+mn-cs"/>
              </a:rPr>
              <a:t>Le contrat prévoit qu’un adhérent peut passer du régime Santé Plus au régime Santé en tout temps, mais que pour passer du régime Santé au régime Santé Plus, il faut que survienne un évènement de vie. Est-ce que le décès de la personne conjointe fait partie des évènements de vie prévus au contrat?</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66325" y="2763188"/>
            <a:ext cx="10767528" cy="3656274"/>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Oui. Ainsi que les autres raisons suivantes : </a:t>
            </a:r>
          </a:p>
          <a:p>
            <a:pPr marL="457200" lvl="0" indent="-457200">
              <a:lnSpc>
                <a:spcPct val="100000"/>
              </a:lnSpc>
              <a:buFont typeface="Arial" panose="020B0604020202020204" pitchFamily="34" charset="0"/>
              <a:buChar char="•"/>
            </a:pPr>
            <a:r>
              <a:rPr lang="fr-FR" sz="2800" b="1" dirty="0">
                <a:latin typeface="Abadi Extra Light" panose="020B0204020104020204" pitchFamily="34" charset="0"/>
              </a:rPr>
              <a:t>Le mariage, l’union de fait, la séparation, le divorce</a:t>
            </a:r>
          </a:p>
          <a:p>
            <a:pPr marL="457200" lvl="0" indent="-457200">
              <a:lnSpc>
                <a:spcPct val="100000"/>
              </a:lnSpc>
              <a:buFont typeface="Arial" panose="020B0604020202020204" pitchFamily="34" charset="0"/>
              <a:buChar char="•"/>
            </a:pPr>
            <a:r>
              <a:rPr lang="fr-FR" sz="2800" b="1" dirty="0">
                <a:latin typeface="Abadi Extra Light" panose="020B0204020104020204" pitchFamily="34" charset="0"/>
              </a:rPr>
              <a:t>La cohabitation depuis plus d’un an</a:t>
            </a:r>
          </a:p>
          <a:p>
            <a:pPr marL="457200" lvl="0" indent="-457200">
              <a:lnSpc>
                <a:spcPct val="100000"/>
              </a:lnSpc>
              <a:buFont typeface="Arial" panose="020B0604020202020204" pitchFamily="34" charset="0"/>
              <a:buChar char="•"/>
            </a:pPr>
            <a:r>
              <a:rPr lang="fr-FR" sz="2800" b="1" dirty="0">
                <a:latin typeface="Abadi Extra Light" panose="020B0204020104020204" pitchFamily="34" charset="0"/>
              </a:rPr>
              <a:t>La naissance ou l’adoption d’un enfant à charge</a:t>
            </a:r>
          </a:p>
          <a:p>
            <a:pPr marL="457200" lvl="0" indent="-457200">
              <a:lnSpc>
                <a:spcPct val="100000"/>
              </a:lnSpc>
              <a:buFont typeface="Arial" panose="020B0604020202020204" pitchFamily="34" charset="0"/>
              <a:buChar char="•"/>
            </a:pPr>
            <a:r>
              <a:rPr lang="fr-FR" sz="2800" b="1" dirty="0">
                <a:latin typeface="Abadi Extra Light" panose="020B0204020104020204" pitchFamily="34" charset="0"/>
              </a:rPr>
              <a:t>La fin de l’admissibilité de la personne conjointe ou des enfants à charge au régime d’assurance </a:t>
            </a:r>
          </a:p>
          <a:p>
            <a:pPr marL="457200" lvl="0" indent="-457200">
              <a:lnSpc>
                <a:spcPct val="100000"/>
              </a:lnSpc>
              <a:buFont typeface="Arial" panose="020B0604020202020204" pitchFamily="34" charset="0"/>
              <a:buChar char="•"/>
            </a:pPr>
            <a:r>
              <a:rPr lang="fr-FR" sz="2800" b="1" dirty="0">
                <a:latin typeface="Abadi Extra Light" panose="020B0204020104020204" pitchFamily="34" charset="0"/>
              </a:rPr>
              <a:t>Le décès d’un enfant à charge</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32</a:t>
            </a:fld>
            <a:endParaRPr lang="fr-FR"/>
          </a:p>
        </p:txBody>
      </p:sp>
    </p:spTree>
    <p:extLst>
      <p:ext uri="{BB962C8B-B14F-4D97-AF65-F5344CB8AC3E}">
        <p14:creationId xmlns:p14="http://schemas.microsoft.com/office/powerpoint/2010/main" val="428502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38333" y="587829"/>
            <a:ext cx="10011749" cy="2473056"/>
          </a:xfrm>
        </p:spPr>
        <p:txBody>
          <a:bodyPr rtlCol="0">
            <a:noAutofit/>
          </a:bodyPr>
          <a:lstStyle/>
          <a:p>
            <a:pPr rtl="0"/>
            <a:r>
              <a:rPr lang="fr-FR" sz="2800" b="1" dirty="0">
                <a:latin typeface="Abadi Extra Light" panose="020B0204020104020204" pitchFamily="34" charset="0"/>
                <a:ea typeface="+mn-ea"/>
                <a:cs typeface="+mn-cs"/>
              </a:rPr>
              <a:t>Brigitte participe à un voyage d’aide humanitaire au Pérou. Elle doit malheureusement annuler son voyage pour des raisons prévues au contrat. Peut-elle réclamer les frais d’annulation de voyage à </a:t>
            </a:r>
            <a:r>
              <a:rPr lang="fr-FR" sz="2800" b="1" dirty="0" err="1">
                <a:latin typeface="Abadi Extra Light" panose="020B0204020104020204" pitchFamily="34" charset="0"/>
                <a:ea typeface="+mn-ea"/>
                <a:cs typeface="+mn-cs"/>
              </a:rPr>
              <a:t>ASSUREQ</a:t>
            </a:r>
            <a:r>
              <a:rPr lang="fr-FR" sz="2800" b="1" dirty="0">
                <a:latin typeface="Abadi Extra Light" panose="020B0204020104020204" pitchFamily="34" charset="0"/>
                <a:ea typeface="+mn-ea"/>
                <a:cs typeface="+mn-cs"/>
              </a:rPr>
              <a:t>?</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38333" y="3167210"/>
            <a:ext cx="10077650"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Non, les voyages ou partie de voyage dont le but est l’aide humanitaire sont exclus de l’assurance annulation voyage.</a:t>
            </a:r>
            <a:endParaRPr lang="fr-CA" sz="2800" b="1" dirty="0">
              <a:latin typeface="Abadi Extra Light" panose="020B0204020104020204" pitchFamily="34" charset="0"/>
            </a:endParaRP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33</a:t>
            </a:fld>
            <a:endParaRPr lang="fr-FR"/>
          </a:p>
        </p:txBody>
      </p:sp>
    </p:spTree>
    <p:extLst>
      <p:ext uri="{BB962C8B-B14F-4D97-AF65-F5344CB8AC3E}">
        <p14:creationId xmlns:p14="http://schemas.microsoft.com/office/powerpoint/2010/main" val="38402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38333" y="587829"/>
            <a:ext cx="10011749" cy="2473056"/>
          </a:xfrm>
        </p:spPr>
        <p:txBody>
          <a:bodyPr rtlCol="0">
            <a:noAutofit/>
          </a:bodyPr>
          <a:lstStyle/>
          <a:p>
            <a:pPr rtl="0"/>
            <a:r>
              <a:rPr lang="fr-FR" sz="2800" b="1" dirty="0">
                <a:latin typeface="Abadi Extra Light" panose="020B0204020104020204" pitchFamily="34" charset="0"/>
                <a:ea typeface="+mn-ea"/>
                <a:cs typeface="+mn-cs"/>
              </a:rPr>
              <a:t>Jacques est au Guatemala en voyage d’aide humanitaire. il a un malaise et doit recevoir des soins médicaux à Lima. Est-ce que les frais pour soins médicaux sont couverts par </a:t>
            </a:r>
            <a:r>
              <a:rPr lang="fr-FR" sz="2800" b="1" dirty="0" err="1">
                <a:latin typeface="Abadi Extra Light" panose="020B0204020104020204" pitchFamily="34" charset="0"/>
                <a:ea typeface="+mn-ea"/>
                <a:cs typeface="+mn-cs"/>
              </a:rPr>
              <a:t>ASSUREQ</a:t>
            </a:r>
            <a:r>
              <a:rPr lang="fr-FR" sz="2800" b="1" dirty="0">
                <a:latin typeface="Abadi Extra Light" panose="020B0204020104020204" pitchFamily="34" charset="0"/>
                <a:ea typeface="+mn-ea"/>
                <a:cs typeface="+mn-cs"/>
              </a:rPr>
              <a:t>?</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38333" y="3167210"/>
            <a:ext cx="10077650"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Oui, les voyages ou partie de voyage d’aide humanitaire sont exclus de l’assurance annulation voyage, mais pas de l’assurance voyage avec assistance. </a:t>
            </a:r>
            <a:endParaRPr lang="fr-CA" sz="2800" b="1" dirty="0">
              <a:latin typeface="Abadi Extra Light" panose="020B0204020104020204" pitchFamily="34" charset="0"/>
            </a:endParaRP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34</a:t>
            </a:fld>
            <a:endParaRPr lang="fr-FR"/>
          </a:p>
        </p:txBody>
      </p:sp>
    </p:spTree>
    <p:extLst>
      <p:ext uri="{BB962C8B-B14F-4D97-AF65-F5344CB8AC3E}">
        <p14:creationId xmlns:p14="http://schemas.microsoft.com/office/powerpoint/2010/main" val="9946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38333" y="587829"/>
            <a:ext cx="10011749" cy="1530220"/>
          </a:xfrm>
        </p:spPr>
        <p:txBody>
          <a:bodyPr rtlCol="0">
            <a:noAutofit/>
          </a:bodyPr>
          <a:lstStyle/>
          <a:p>
            <a:pPr rtl="0"/>
            <a:r>
              <a:rPr lang="fr-FR" sz="2800" b="1" dirty="0">
                <a:latin typeface="Abadi Extra Light" panose="020B0204020104020204" pitchFamily="34" charset="0"/>
                <a:ea typeface="+mn-ea"/>
                <a:cs typeface="+mn-cs"/>
              </a:rPr>
              <a:t>Comment faire pour vérifier si un médicament est couvert par </a:t>
            </a:r>
            <a:r>
              <a:rPr lang="fr-FR" sz="2800" b="1" dirty="0" err="1">
                <a:latin typeface="Abadi Extra Light" panose="020B0204020104020204" pitchFamily="34" charset="0"/>
                <a:ea typeface="+mn-ea"/>
                <a:cs typeface="+mn-cs"/>
              </a:rPr>
              <a:t>ASSUREQ</a:t>
            </a:r>
            <a:r>
              <a:rPr lang="fr-FR" sz="2800" b="1" dirty="0">
                <a:latin typeface="Abadi Extra Light" panose="020B0204020104020204" pitchFamily="34" charset="0"/>
                <a:ea typeface="+mn-ea"/>
                <a:cs typeface="+mn-cs"/>
              </a:rPr>
              <a:t>? Nommez 3 façons :</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38333" y="3167210"/>
            <a:ext cx="10077650"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1. Sur l’Espace client </a:t>
            </a:r>
          </a:p>
          <a:p>
            <a:pPr lvl="0"/>
            <a:r>
              <a:rPr lang="fr-FR" sz="2800" b="1" dirty="0">
                <a:latin typeface="Abadi Extra Light" panose="020B0204020104020204" pitchFamily="34" charset="0"/>
              </a:rPr>
              <a:t>2. En demandant au pharmacien à l’aide de votre carte </a:t>
            </a:r>
            <a:r>
              <a:rPr lang="fr-FR" sz="2800" b="1" dirty="0" err="1">
                <a:latin typeface="Abadi Extra Light" panose="020B0204020104020204" pitchFamily="34" charset="0"/>
              </a:rPr>
              <a:t>SSQ</a:t>
            </a:r>
            <a:r>
              <a:rPr lang="fr-FR" sz="2800" b="1" dirty="0">
                <a:latin typeface="Abadi Extra Light" panose="020B0204020104020204" pitchFamily="34" charset="0"/>
              </a:rPr>
              <a:t> </a:t>
            </a:r>
          </a:p>
          <a:p>
            <a:pPr lvl="0"/>
            <a:r>
              <a:rPr lang="fr-FR" sz="2800" b="1" dirty="0">
                <a:latin typeface="Abadi Extra Light" panose="020B0204020104020204" pitchFamily="34" charset="0"/>
              </a:rPr>
              <a:t>3. En communiquant avec le service à la clientèle de </a:t>
            </a:r>
            <a:r>
              <a:rPr lang="fr-FR" sz="2800" b="1" dirty="0" err="1">
                <a:latin typeface="Abadi Extra Light" panose="020B0204020104020204" pitchFamily="34" charset="0"/>
              </a:rPr>
              <a:t>SSQ</a:t>
            </a:r>
            <a:endParaRPr lang="fr-FR" sz="2800" b="1" dirty="0">
              <a:latin typeface="Abadi Extra Light" panose="020B0204020104020204" pitchFamily="34" charset="0"/>
            </a:endParaRP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35</a:t>
            </a:fld>
            <a:endParaRPr lang="fr-FR"/>
          </a:p>
        </p:txBody>
      </p:sp>
    </p:spTree>
    <p:extLst>
      <p:ext uri="{BB962C8B-B14F-4D97-AF65-F5344CB8AC3E}">
        <p14:creationId xmlns:p14="http://schemas.microsoft.com/office/powerpoint/2010/main" val="223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71283" y="158621"/>
            <a:ext cx="10011749" cy="2724538"/>
          </a:xfrm>
        </p:spPr>
        <p:txBody>
          <a:bodyPr rtlCol="0">
            <a:noAutofit/>
          </a:bodyPr>
          <a:lstStyle/>
          <a:p>
            <a:pPr rtl="0"/>
            <a:r>
              <a:rPr lang="fr-FR" sz="2800" b="1" dirty="0">
                <a:latin typeface="Abadi Extra Light" panose="020B0204020104020204" pitchFamily="34" charset="0"/>
                <a:ea typeface="+mn-ea"/>
                <a:cs typeface="+mn-cs"/>
              </a:rPr>
              <a:t>Vrai ou faux? La conjointe de Anne est en CHSLD depuis mai 2019. C’est seulement aujourd’hui qu’elle réalise que son régime d’assurance couvre 6 mois d’hébergement en CHSLD. Qu’à cela ne tienne! Anne peut soumettre les factures des 6 derniers mois.</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71283" y="2747332"/>
            <a:ext cx="10510644"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Vrai. Le contrat prévoit le remboursement de 6 mois d’hébergement en CHSLD (pour les admissions à partir de janvier 2012). Il n’est pas obligatoire que ce soit les 6 premiers mois, en autant que les factures soient présentées au plus tard 12 mois après la date à laquelle les frais ont été engagés. </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36</a:t>
            </a:fld>
            <a:endParaRPr lang="fr-FR"/>
          </a:p>
        </p:txBody>
      </p:sp>
    </p:spTree>
    <p:extLst>
      <p:ext uri="{BB962C8B-B14F-4D97-AF65-F5344CB8AC3E}">
        <p14:creationId xmlns:p14="http://schemas.microsoft.com/office/powerpoint/2010/main" val="25608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71283" y="587830"/>
            <a:ext cx="10011749" cy="2724538"/>
          </a:xfrm>
        </p:spPr>
        <p:txBody>
          <a:bodyPr rtlCol="0">
            <a:noAutofit/>
          </a:bodyPr>
          <a:lstStyle/>
          <a:p>
            <a:pPr rtl="0"/>
            <a:r>
              <a:rPr lang="fr-FR" sz="2800" b="1" dirty="0">
                <a:latin typeface="Abadi Extra Light" panose="020B0204020104020204" pitchFamily="34" charset="0"/>
                <a:ea typeface="+mn-ea"/>
                <a:cs typeface="+mn-cs"/>
              </a:rPr>
              <a:t>Vrai ou faux? L’assurance voyage comprend la perte et le retard des bagages mais dans le régime Santé Plus seulement. </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71283" y="2747332"/>
            <a:ext cx="10510644"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Faux. </a:t>
            </a:r>
            <a:r>
              <a:rPr lang="fr-FR" sz="2800" b="1" dirty="0" err="1">
                <a:latin typeface="Abadi Extra Light" panose="020B0204020104020204" pitchFamily="34" charset="0"/>
              </a:rPr>
              <a:t>ASSUREQ</a:t>
            </a:r>
            <a:r>
              <a:rPr lang="fr-FR" sz="2800" b="1" dirty="0">
                <a:latin typeface="Abadi Extra Light" panose="020B0204020104020204" pitchFamily="34" charset="0"/>
              </a:rPr>
              <a:t> ne couvre pas l’assurance bagages. </a:t>
            </a:r>
            <a:r>
              <a:rPr lang="fr-FR" sz="2800" b="1" dirty="0" err="1">
                <a:latin typeface="Abadi Extra Light" panose="020B0204020104020204" pitchFamily="34" charset="0"/>
              </a:rPr>
              <a:t>ASSUREQ</a:t>
            </a:r>
            <a:r>
              <a:rPr lang="fr-FR" sz="2800" b="1" dirty="0">
                <a:latin typeface="Abadi Extra Light" panose="020B0204020104020204" pitchFamily="34" charset="0"/>
              </a:rPr>
              <a:t> est une assurance de personnes et non de biens. </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37</a:t>
            </a:fld>
            <a:endParaRPr lang="fr-FR"/>
          </a:p>
        </p:txBody>
      </p:sp>
    </p:spTree>
    <p:extLst>
      <p:ext uri="{BB962C8B-B14F-4D97-AF65-F5344CB8AC3E}">
        <p14:creationId xmlns:p14="http://schemas.microsoft.com/office/powerpoint/2010/main" val="118585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303536" y="121300"/>
            <a:ext cx="11755114" cy="2724538"/>
          </a:xfrm>
        </p:spPr>
        <p:txBody>
          <a:bodyPr rtlCol="0">
            <a:noAutofit/>
          </a:bodyPr>
          <a:lstStyle/>
          <a:p>
            <a:pPr rtl="0"/>
            <a:r>
              <a:rPr lang="fr-FR" sz="2800" b="1" dirty="0">
                <a:latin typeface="Abadi Extra Light" panose="020B0204020104020204" pitchFamily="34" charset="0"/>
                <a:ea typeface="+mn-ea"/>
                <a:cs typeface="+mn-cs"/>
              </a:rPr>
              <a:t>À la suite du décès de son mari, Valérie a entrepris les démarches auprès de </a:t>
            </a:r>
            <a:r>
              <a:rPr lang="fr-FR" sz="2800" b="1" dirty="0" err="1">
                <a:latin typeface="Abadi Extra Light" panose="020B0204020104020204" pitchFamily="34" charset="0"/>
                <a:ea typeface="+mn-ea"/>
                <a:cs typeface="+mn-cs"/>
              </a:rPr>
              <a:t>SSQ</a:t>
            </a:r>
            <a:r>
              <a:rPr lang="fr-FR" sz="2800" b="1" dirty="0">
                <a:latin typeface="Abadi Extra Light" panose="020B0204020104020204" pitchFamily="34" charset="0"/>
                <a:ea typeface="+mn-ea"/>
                <a:cs typeface="+mn-cs"/>
              </a:rPr>
              <a:t> pour réclamer l’assurance vie de 5 000 $ pour décès de personne à charge. 8 mois plus tard, elle s’aperçoit qu’elle paye encore la protection familiale en assurance vie. Fâchée, elle communique avec SSQ. Peut-elle alors réclamer les 8 mois de primes payées en trop?</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303536" y="3254888"/>
            <a:ext cx="11888464"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lnSpc>
                <a:spcPct val="100000"/>
              </a:lnSpc>
            </a:pPr>
            <a:r>
              <a:rPr lang="fr-FR" sz="2800" b="1" dirty="0">
                <a:latin typeface="Abadi Extra Light" panose="020B0204020104020204" pitchFamily="34" charset="0"/>
              </a:rPr>
              <a:t>Malheureusement non. Le fait de réclamer l’assurance vie pour son conjoint ne modifie pas systématiquement la protection d’assurance vie de Valérie, car celle-ci pourrait avoir une autre personne à charge à couvrir (un enfant à charge par exemple). C’est la responsabilité de Valérie de faire la demande de modification de protection à </a:t>
            </a:r>
            <a:r>
              <a:rPr lang="fr-FR" sz="2800" b="1" dirty="0" err="1">
                <a:latin typeface="Abadi Extra Light" panose="020B0204020104020204" pitchFamily="34" charset="0"/>
              </a:rPr>
              <a:t>SSQ</a:t>
            </a:r>
            <a:r>
              <a:rPr lang="fr-FR" sz="2800" b="1" dirty="0">
                <a:latin typeface="Abadi Extra Light" panose="020B0204020104020204" pitchFamily="34" charset="0"/>
              </a:rPr>
              <a:t>. </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38</a:t>
            </a:fld>
            <a:endParaRPr lang="fr-FR"/>
          </a:p>
        </p:txBody>
      </p:sp>
    </p:spTree>
    <p:extLst>
      <p:ext uri="{BB962C8B-B14F-4D97-AF65-F5344CB8AC3E}">
        <p14:creationId xmlns:p14="http://schemas.microsoft.com/office/powerpoint/2010/main" val="391602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71283" y="587830"/>
            <a:ext cx="10011749" cy="2724538"/>
          </a:xfrm>
        </p:spPr>
        <p:txBody>
          <a:bodyPr rtlCol="0">
            <a:noAutofit/>
          </a:bodyPr>
          <a:lstStyle/>
          <a:p>
            <a:pPr rtl="0"/>
            <a:r>
              <a:rPr lang="fr-FR" sz="2800" b="1" dirty="0">
                <a:latin typeface="Abadi Extra Light" panose="020B0204020104020204" pitchFamily="34" charset="0"/>
                <a:ea typeface="+mn-ea"/>
                <a:cs typeface="+mn-cs"/>
              </a:rPr>
              <a:t>Votre médecin vous prescrit une injection de cortisone dans une épaule. Le temps d’attente est très long au public. </a:t>
            </a:r>
            <a:r>
              <a:rPr lang="fr-FR" sz="2800" b="1">
                <a:latin typeface="Abadi Extra Light" panose="020B0204020104020204" pitchFamily="34" charset="0"/>
                <a:ea typeface="+mn-ea"/>
                <a:cs typeface="+mn-cs"/>
              </a:rPr>
              <a:t>Vous décidez d’aller </a:t>
            </a:r>
            <a:r>
              <a:rPr lang="fr-FR" sz="2800" b="1" dirty="0">
                <a:latin typeface="Abadi Extra Light" panose="020B0204020104020204" pitchFamily="34" charset="0"/>
                <a:ea typeface="+mn-ea"/>
                <a:cs typeface="+mn-cs"/>
              </a:rPr>
              <a:t>au privé. Que pouvez-vous ensuite réclamer à </a:t>
            </a:r>
            <a:r>
              <a:rPr lang="fr-FR" sz="2800" b="1" dirty="0" err="1">
                <a:latin typeface="Abadi Extra Light" panose="020B0204020104020204" pitchFamily="34" charset="0"/>
                <a:ea typeface="+mn-ea"/>
                <a:cs typeface="+mn-cs"/>
              </a:rPr>
              <a:t>SSQ</a:t>
            </a:r>
            <a:r>
              <a:rPr lang="fr-FR" sz="2800" b="1" dirty="0">
                <a:latin typeface="Abadi Extra Light" panose="020B0204020104020204" pitchFamily="34" charset="0"/>
                <a:ea typeface="+mn-ea"/>
                <a:cs typeface="+mn-cs"/>
              </a:rPr>
              <a:t>?</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71283" y="2747332"/>
            <a:ext cx="10510644"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Rien du tout. Les soins reçus en privé ne sont pas couverts par </a:t>
            </a:r>
            <a:r>
              <a:rPr lang="fr-FR" sz="2800" b="1" dirty="0" err="1">
                <a:latin typeface="Abadi Extra Light" panose="020B0204020104020204" pitchFamily="34" charset="0"/>
              </a:rPr>
              <a:t>ASSUREQ</a:t>
            </a:r>
            <a:r>
              <a:rPr lang="fr-FR" sz="2800" b="1" dirty="0">
                <a:latin typeface="Abadi Extra Light" panose="020B0204020104020204" pitchFamily="34" charset="0"/>
              </a:rPr>
              <a:t> pour des raisons politiques notamment. </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39</a:t>
            </a:fld>
            <a:endParaRPr lang="fr-FR"/>
          </a:p>
        </p:txBody>
      </p:sp>
    </p:spTree>
    <p:extLst>
      <p:ext uri="{BB962C8B-B14F-4D97-AF65-F5344CB8AC3E}">
        <p14:creationId xmlns:p14="http://schemas.microsoft.com/office/powerpoint/2010/main" val="2678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Titre 17">
            <a:extLst>
              <a:ext uri="{FF2B5EF4-FFF2-40B4-BE49-F238E27FC236}">
                <a16:creationId xmlns:a16="http://schemas.microsoft.com/office/drawing/2014/main" id="{EA6B7DE5-BFCC-4EEF-9609-8AA1C7CAD3B0}"/>
              </a:ext>
            </a:extLst>
          </p:cNvPr>
          <p:cNvSpPr>
            <a:spLocks noGrp="1"/>
          </p:cNvSpPr>
          <p:nvPr>
            <p:ph type="title"/>
          </p:nvPr>
        </p:nvSpPr>
        <p:spPr>
          <a:xfrm>
            <a:off x="1028700" y="465137"/>
            <a:ext cx="8927063" cy="1340615"/>
          </a:xfrm>
        </p:spPr>
        <p:txBody>
          <a:bodyPr rtlCol="0"/>
          <a:lstStyle/>
          <a:p>
            <a:pPr rtl="0"/>
            <a:r>
              <a:rPr lang="fr-FR" sz="5400" b="1" dirty="0">
                <a:solidFill>
                  <a:schemeClr val="accent1">
                    <a:lumMod val="50000"/>
                  </a:schemeClr>
                </a:solidFill>
                <a:latin typeface="Abadi Extra Light" panose="020B0204020104020204" pitchFamily="34" charset="0"/>
              </a:rPr>
              <a:t>Régime d’assurance maladie</a:t>
            </a:r>
          </a:p>
        </p:txBody>
      </p:sp>
      <p:sp>
        <p:nvSpPr>
          <p:cNvPr id="3" name="Espace réservé du contenu 2">
            <a:extLst>
              <a:ext uri="{FF2B5EF4-FFF2-40B4-BE49-F238E27FC236}">
                <a16:creationId xmlns:a16="http://schemas.microsoft.com/office/drawing/2014/main" id="{95B371F2-DBA5-415A-82C8-651F587B857A}"/>
              </a:ext>
            </a:extLst>
          </p:cNvPr>
          <p:cNvSpPr>
            <a:spLocks noGrp="1"/>
          </p:cNvSpPr>
          <p:nvPr>
            <p:ph type="body" sz="quarter" idx="13"/>
          </p:nvPr>
        </p:nvSpPr>
        <p:spPr>
          <a:xfrm>
            <a:off x="1028700" y="2182904"/>
            <a:ext cx="10781756" cy="4391025"/>
          </a:xfrm>
        </p:spPr>
        <p:txBody>
          <a:bodyPr rtlCol="0">
            <a:normAutofit/>
          </a:bodyPr>
          <a:lstStyle/>
          <a:p>
            <a:pPr marL="342900" indent="-342900" rtl="0">
              <a:lnSpc>
                <a:spcPct val="100000"/>
              </a:lnSpc>
              <a:spcBef>
                <a:spcPts val="0"/>
              </a:spcBef>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Pas d’augmentation des primes en 2023</a:t>
            </a:r>
          </a:p>
          <a:p>
            <a:pPr marL="342900" indent="-342900" rtl="0">
              <a:lnSpc>
                <a:spcPct val="100000"/>
              </a:lnSpc>
              <a:spcBef>
                <a:spcPts val="0"/>
              </a:spcBef>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342900" indent="-342900" rtl="0">
              <a:lnSpc>
                <a:spcPct val="100000"/>
              </a:lnSpc>
              <a:spcBef>
                <a:spcPts val="0"/>
              </a:spcBef>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Bonification du régime Santé Plus: augmentation de 750 $ à 1 000 $ le remboursement maximal des frais pour le regroupement des professionnels de la santé visés </a:t>
            </a:r>
          </a:p>
        </p:txBody>
      </p:sp>
      <p:sp>
        <p:nvSpPr>
          <p:cNvPr id="34" name="Espace réservé de la date 33">
            <a:extLst>
              <a:ext uri="{FF2B5EF4-FFF2-40B4-BE49-F238E27FC236}">
                <a16:creationId xmlns:a16="http://schemas.microsoft.com/office/drawing/2014/main" id="{D30A968E-AB03-4BB5-BF8E-EB31DFD33B17}"/>
              </a:ext>
            </a:extLst>
          </p:cNvPr>
          <p:cNvSpPr>
            <a:spLocks noGrp="1"/>
          </p:cNvSpPr>
          <p:nvPr>
            <p:ph type="dt" sz="half" idx="2"/>
          </p:nvPr>
        </p:nvSpPr>
        <p:spPr/>
        <p:txBody>
          <a:bodyPr rtlCol="0"/>
          <a:lstStyle/>
          <a:p>
            <a:pPr rtl="0"/>
            <a:fld id="{0942C1AA-1065-4330-B5B9-130B2A32B519}" type="datetime1">
              <a:rPr lang="fr-FR" smtClean="0"/>
              <a:t>16/02/2023</a:t>
            </a:fld>
            <a:endParaRPr lang="fr-FR"/>
          </a:p>
        </p:txBody>
      </p:sp>
      <p:sp>
        <p:nvSpPr>
          <p:cNvPr id="35" name="Espace réservé du numéro de diapositive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rtl="0"/>
            <a:fld id="{294A09A9-5501-47C1-A89A-A340965A2BE2}" type="slidenum">
              <a:rPr lang="fr-FR" smtClean="0"/>
              <a:pPr rtl="0"/>
              <a:t>4</a:t>
            </a:fld>
            <a:endParaRPr lang="fr-FR"/>
          </a:p>
        </p:txBody>
      </p:sp>
    </p:spTree>
    <p:extLst>
      <p:ext uri="{BB962C8B-B14F-4D97-AF65-F5344CB8AC3E}">
        <p14:creationId xmlns:p14="http://schemas.microsoft.com/office/powerpoint/2010/main" val="2899656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71283" y="587830"/>
            <a:ext cx="10762570" cy="2724538"/>
          </a:xfrm>
        </p:spPr>
        <p:txBody>
          <a:bodyPr rtlCol="0">
            <a:noAutofit/>
          </a:bodyPr>
          <a:lstStyle/>
          <a:p>
            <a:pPr rtl="0"/>
            <a:r>
              <a:rPr lang="fr-FR" sz="2800" b="1" dirty="0">
                <a:latin typeface="Abadi Extra Light" panose="020B0204020104020204" pitchFamily="34" charset="0"/>
                <a:ea typeface="+mn-ea"/>
                <a:cs typeface="+mn-cs"/>
              </a:rPr>
              <a:t>Laurent a un enfant à charge selon la définition d’enfant à charge prévue au contrat. Laurent a donc une protection monoparentale en assurance maladie pour couvrir son enfant. Est-ce qu’au décès de Laurent, son enfant pourra poursuivre les assurances de son père pour continuer à être couvert s’il répond toujours à la définition d’enfant à charge lors du décès?</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71283" y="4034957"/>
            <a:ext cx="10510644"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Malheureusement non. Les enfants à charge ne peuvent pas poursuivre l’assurance de leur parent. Seule la personne conjointe a ce privilège. </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40</a:t>
            </a:fld>
            <a:endParaRPr lang="fr-FR"/>
          </a:p>
        </p:txBody>
      </p:sp>
    </p:spTree>
    <p:extLst>
      <p:ext uri="{BB962C8B-B14F-4D97-AF65-F5344CB8AC3E}">
        <p14:creationId xmlns:p14="http://schemas.microsoft.com/office/powerpoint/2010/main" val="219165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71283" y="961055"/>
            <a:ext cx="10762570" cy="2724538"/>
          </a:xfrm>
        </p:spPr>
        <p:txBody>
          <a:bodyPr rtlCol="0">
            <a:noAutofit/>
          </a:bodyPr>
          <a:lstStyle/>
          <a:p>
            <a:pPr rtl="0"/>
            <a:r>
              <a:rPr lang="fr-FR" sz="2800" b="1" dirty="0">
                <a:latin typeface="Abadi Extra Light" panose="020B0204020104020204" pitchFamily="34" charset="0"/>
                <a:ea typeface="+mn-ea"/>
                <a:cs typeface="+mn-cs"/>
              </a:rPr>
              <a:t>Combien de paires d’orthèses plantaires sont couvertes par </a:t>
            </a:r>
            <a:r>
              <a:rPr lang="fr-FR" sz="2800" b="1" dirty="0" err="1">
                <a:latin typeface="Abadi Extra Light" panose="020B0204020104020204" pitchFamily="34" charset="0"/>
                <a:ea typeface="+mn-ea"/>
                <a:cs typeface="+mn-cs"/>
              </a:rPr>
              <a:t>ASSUREQ</a:t>
            </a:r>
            <a:r>
              <a:rPr lang="fr-FR" sz="2800" b="1" dirty="0">
                <a:latin typeface="Abadi Extra Light" panose="020B0204020104020204" pitchFamily="34" charset="0"/>
                <a:ea typeface="+mn-ea"/>
                <a:cs typeface="+mn-cs"/>
              </a:rPr>
              <a:t>?</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71283" y="1994152"/>
            <a:ext cx="10510644"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3 par année civile</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41</a:t>
            </a:fld>
            <a:endParaRPr lang="fr-FR"/>
          </a:p>
        </p:txBody>
      </p:sp>
    </p:spTree>
    <p:extLst>
      <p:ext uri="{BB962C8B-B14F-4D97-AF65-F5344CB8AC3E}">
        <p14:creationId xmlns:p14="http://schemas.microsoft.com/office/powerpoint/2010/main" val="22325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71283" y="587830"/>
            <a:ext cx="10762570" cy="2724538"/>
          </a:xfrm>
        </p:spPr>
        <p:txBody>
          <a:bodyPr rtlCol="0">
            <a:noAutofit/>
          </a:bodyPr>
          <a:lstStyle/>
          <a:p>
            <a:pPr rtl="0"/>
            <a:r>
              <a:rPr lang="fr-FR" sz="2800" b="1" dirty="0">
                <a:latin typeface="Abadi Extra Light" panose="020B0204020104020204" pitchFamily="34" charset="0"/>
                <a:ea typeface="+mn-ea"/>
                <a:cs typeface="+mn-cs"/>
              </a:rPr>
              <a:t>L’appareil pour l’apnée du sommeil (</a:t>
            </a:r>
            <a:r>
              <a:rPr lang="fr-FR" sz="2800" b="1" dirty="0" err="1">
                <a:latin typeface="Abadi Extra Light" panose="020B0204020104020204" pitchFamily="34" charset="0"/>
                <a:ea typeface="+mn-ea"/>
                <a:cs typeface="+mn-cs"/>
              </a:rPr>
              <a:t>CPAP</a:t>
            </a:r>
            <a:r>
              <a:rPr lang="fr-FR" sz="2800" b="1" dirty="0">
                <a:latin typeface="Abadi Extra Light" panose="020B0204020104020204" pitchFamily="34" charset="0"/>
                <a:ea typeface="+mn-ea"/>
                <a:cs typeface="+mn-cs"/>
              </a:rPr>
              <a:t>) est couvert par </a:t>
            </a:r>
            <a:r>
              <a:rPr lang="fr-FR" sz="2800" b="1" dirty="0" err="1">
                <a:latin typeface="Abadi Extra Light" panose="020B0204020104020204" pitchFamily="34" charset="0"/>
                <a:ea typeface="+mn-ea"/>
                <a:cs typeface="+mn-cs"/>
              </a:rPr>
              <a:t>ASSUREQ</a:t>
            </a:r>
            <a:r>
              <a:rPr lang="fr-FR" sz="2800" b="1" dirty="0">
                <a:latin typeface="Abadi Extra Light" panose="020B0204020104020204" pitchFamily="34" charset="0"/>
                <a:ea typeface="+mn-ea"/>
                <a:cs typeface="+mn-cs"/>
              </a:rPr>
              <a:t> ainsi que le masque à oxygène. À quelle fréquence peut-on réclamer le masque à oxygène?</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71283" y="3429000"/>
            <a:ext cx="10510644"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aux 12 mois calendrier </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42</a:t>
            </a:fld>
            <a:endParaRPr lang="fr-FR"/>
          </a:p>
        </p:txBody>
      </p:sp>
    </p:spTree>
    <p:extLst>
      <p:ext uri="{BB962C8B-B14F-4D97-AF65-F5344CB8AC3E}">
        <p14:creationId xmlns:p14="http://schemas.microsoft.com/office/powerpoint/2010/main" val="268886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71283" y="704462"/>
            <a:ext cx="10762570" cy="2724538"/>
          </a:xfrm>
        </p:spPr>
        <p:txBody>
          <a:bodyPr rtlCol="0">
            <a:noAutofit/>
          </a:bodyPr>
          <a:lstStyle/>
          <a:p>
            <a:pPr rtl="0"/>
            <a:r>
              <a:rPr lang="fr-FR" sz="2800" b="1" dirty="0">
                <a:latin typeface="Abadi Extra Light" panose="020B0204020104020204" pitchFamily="34" charset="0"/>
                <a:ea typeface="+mn-ea"/>
                <a:cs typeface="+mn-cs"/>
              </a:rPr>
              <a:t>2 critères distinguent le régime Santé Plus du régime Santé. Quelles sont-elles?</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71283" y="2869164"/>
            <a:ext cx="10510644"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marL="514350" lvl="0" indent="-514350">
              <a:buFont typeface="+mj-lt"/>
              <a:buAutoNum type="arabicPeriod"/>
            </a:pPr>
            <a:r>
              <a:rPr lang="fr-FR" sz="2800" b="1" dirty="0">
                <a:latin typeface="Abadi Extra Light" panose="020B0204020104020204" pitchFamily="34" charset="0"/>
              </a:rPr>
              <a:t>La durée de l’assurance voyage avec assistance </a:t>
            </a:r>
          </a:p>
          <a:p>
            <a:pPr marL="514350" lvl="0" indent="-514350">
              <a:buFont typeface="+mj-lt"/>
              <a:buAutoNum type="arabicPeriod"/>
            </a:pPr>
            <a:r>
              <a:rPr lang="fr-FR" sz="2800" b="1" dirty="0">
                <a:latin typeface="Abadi Extra Light" panose="020B0204020104020204" pitchFamily="34" charset="0"/>
              </a:rPr>
              <a:t>Les garanties des professionnels de la santé qu’on ne retrouve que dans le régime Santé Plus </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43</a:t>
            </a:fld>
            <a:endParaRPr lang="fr-FR"/>
          </a:p>
        </p:txBody>
      </p:sp>
    </p:spTree>
    <p:extLst>
      <p:ext uri="{BB962C8B-B14F-4D97-AF65-F5344CB8AC3E}">
        <p14:creationId xmlns:p14="http://schemas.microsoft.com/office/powerpoint/2010/main" val="261410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BF59AC89-2307-4F1C-962F-D954A6C80A28}"/>
              </a:ext>
            </a:extLst>
          </p:cNvPr>
          <p:cNvSpPr>
            <a:spLocks noGrp="1"/>
          </p:cNvSpPr>
          <p:nvPr>
            <p:ph type="title"/>
          </p:nvPr>
        </p:nvSpPr>
        <p:spPr>
          <a:xfrm>
            <a:off x="1171283" y="587830"/>
            <a:ext cx="10762570" cy="2724538"/>
          </a:xfrm>
        </p:spPr>
        <p:txBody>
          <a:bodyPr rtlCol="0">
            <a:noAutofit/>
          </a:bodyPr>
          <a:lstStyle/>
          <a:p>
            <a:pPr rtl="0"/>
            <a:r>
              <a:rPr lang="fr-FR" sz="2800" b="1" dirty="0">
                <a:latin typeface="Abadi Extra Light" panose="020B0204020104020204" pitchFamily="34" charset="0"/>
                <a:ea typeface="+mn-ea"/>
                <a:cs typeface="+mn-cs"/>
              </a:rPr>
              <a:t>Lors de retrouvailles avec des anciens collègues de travail, une personne exprime le souhait d’adhérer à l’AREQ et à </a:t>
            </a:r>
            <a:r>
              <a:rPr lang="fr-FR" sz="2800" b="1" dirty="0" err="1">
                <a:latin typeface="Abadi Extra Light" panose="020B0204020104020204" pitchFamily="34" charset="0"/>
                <a:ea typeface="+mn-ea"/>
                <a:cs typeface="+mn-cs"/>
              </a:rPr>
              <a:t>ASSUREQ</a:t>
            </a:r>
            <a:r>
              <a:rPr lang="fr-FR" sz="2800" b="1" dirty="0">
                <a:latin typeface="Abadi Extra Light" panose="020B0204020104020204" pitchFamily="34" charset="0"/>
                <a:ea typeface="+mn-ea"/>
                <a:cs typeface="+mn-cs"/>
              </a:rPr>
              <a:t>, car elle regrette de ne pas l’avoir fait lorsqu’elle a pris sa retraite en 2009. Elle vous demande votre aide. Que lui répondez-vous?</a:t>
            </a:r>
          </a:p>
        </p:txBody>
      </p:sp>
      <p:sp>
        <p:nvSpPr>
          <p:cNvPr id="24" name="Zone de texte 23">
            <a:extLst>
              <a:ext uri="{FF2B5EF4-FFF2-40B4-BE49-F238E27FC236}">
                <a16:creationId xmlns:a16="http://schemas.microsoft.com/office/drawing/2014/main" id="{9D25A50B-BB2E-4F06-82AE-76A92D7CC3B8}"/>
              </a:ext>
            </a:extLst>
          </p:cNvPr>
          <p:cNvSpPr txBox="1"/>
          <p:nvPr/>
        </p:nvSpPr>
        <p:spPr>
          <a:xfrm>
            <a:off x="1171283" y="3429000"/>
            <a:ext cx="10510644" cy="3102961"/>
          </a:xfrm>
          <a:prstGeom prst="rect">
            <a:avLst/>
          </a:prstGeom>
        </p:spPr>
        <p:txBody>
          <a:bodyPr vert="horz" lIns="91440" tIns="45720" rIns="91440" bIns="45720" rtlCol="0" anchor="t">
            <a:noAutofit/>
          </a:bodyPr>
          <a:lstStyle>
            <a:lvl1pPr lvl="0">
              <a:lnSpc>
                <a:spcPct val="150000"/>
              </a:lnSpc>
              <a:spcBef>
                <a:spcPts val="0"/>
              </a:spcBef>
              <a:buNone/>
              <a:defRPr lang="en-US" sz="2000">
                <a:solidFill>
                  <a:schemeClr val="accent2">
                    <a:lumMod val="50000"/>
                  </a:schemeClr>
                </a:solidFill>
              </a:defRPr>
            </a:lvl1pPr>
          </a:lstStyle>
          <a:p>
            <a:pPr marL="0" lvl="0" indent="0" rtl="0">
              <a:spcBef>
                <a:spcPts val="0"/>
              </a:spcBef>
              <a:spcAft>
                <a:spcPts val="0"/>
              </a:spcAft>
              <a:buNone/>
            </a:pPr>
            <a:r>
              <a:rPr lang="fr-CA" sz="2800" b="1" dirty="0">
                <a:solidFill>
                  <a:srgbClr val="C00000"/>
                </a:solidFill>
                <a:latin typeface="Abadi Extra Light" panose="020B0204020104020204" pitchFamily="34" charset="0"/>
              </a:rPr>
              <a:t>Réponse:</a:t>
            </a:r>
          </a:p>
          <a:p>
            <a:pPr lvl="0"/>
            <a:r>
              <a:rPr lang="fr-FR" sz="2800" b="1" dirty="0">
                <a:latin typeface="Abadi Extra Light" panose="020B0204020104020204" pitchFamily="34" charset="0"/>
              </a:rPr>
              <a:t>Vous lui dites de communiquer avec l’AREQ au 1 800 663-2408 pour connaître les critères d’admissibilité et obtenir la trousse d’adhésion. </a:t>
            </a:r>
          </a:p>
        </p:txBody>
      </p:sp>
      <p:sp>
        <p:nvSpPr>
          <p:cNvPr id="15" name="Espace réservé de la date 14">
            <a:extLst>
              <a:ext uri="{FF2B5EF4-FFF2-40B4-BE49-F238E27FC236}">
                <a16:creationId xmlns:a16="http://schemas.microsoft.com/office/drawing/2014/main" id="{740F1142-57E3-40C3-9A2A-3B1C8975905A}"/>
              </a:ext>
            </a:extLst>
          </p:cNvPr>
          <p:cNvSpPr>
            <a:spLocks noGrp="1"/>
          </p:cNvSpPr>
          <p:nvPr>
            <p:ph type="dt" sz="half" idx="2"/>
          </p:nvPr>
        </p:nvSpPr>
        <p:spPr/>
        <p:txBody>
          <a:bodyPr rtlCol="0"/>
          <a:lstStyle/>
          <a:p>
            <a:pPr rtl="0"/>
            <a:fld id="{1CCD2926-94CC-4593-B7C7-5F1756A76C4C}" type="datetime1">
              <a:rPr lang="fr-FR" smtClean="0"/>
              <a:t>16/02/2023</a:t>
            </a:fld>
            <a:endParaRPr lang="fr-FR"/>
          </a:p>
        </p:txBody>
      </p:sp>
      <p:sp>
        <p:nvSpPr>
          <p:cNvPr id="16" name="Espace réservé du numéro de diapositive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rtlCol="0"/>
          <a:lstStyle/>
          <a:p>
            <a:pPr rtl="0"/>
            <a:fld id="{294A09A9-5501-47C1-A89A-A340965A2BE2}" type="slidenum">
              <a:rPr lang="fr-FR" smtClean="0"/>
              <a:pPr rtl="0"/>
              <a:t>44</a:t>
            </a:fld>
            <a:endParaRPr lang="fr-FR"/>
          </a:p>
        </p:txBody>
      </p:sp>
    </p:spTree>
    <p:extLst>
      <p:ext uri="{BB962C8B-B14F-4D97-AF65-F5344CB8AC3E}">
        <p14:creationId xmlns:p14="http://schemas.microsoft.com/office/powerpoint/2010/main" val="416792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7A371F5-EAAD-4ADC-8D3F-1CBB98D52839}"/>
              </a:ext>
            </a:extLst>
          </p:cNvPr>
          <p:cNvSpPr>
            <a:spLocks noGrp="1"/>
          </p:cNvSpPr>
          <p:nvPr>
            <p:ph type="title"/>
          </p:nvPr>
        </p:nvSpPr>
        <p:spPr>
          <a:xfrm>
            <a:off x="846137" y="548174"/>
            <a:ext cx="10499725" cy="1355724"/>
          </a:xfrm>
        </p:spPr>
        <p:txBody>
          <a:bodyPr rtlCol="0">
            <a:normAutofit/>
          </a:bodyPr>
          <a:lstStyle/>
          <a:p>
            <a:pPr rtl="0"/>
            <a:r>
              <a:rPr lang="fr-FR" sz="5400" b="1" dirty="0">
                <a:solidFill>
                  <a:schemeClr val="accent1">
                    <a:lumMod val="50000"/>
                  </a:schemeClr>
                </a:solidFill>
                <a:latin typeface="Abadi Extra Light" panose="020B0204020104020204" pitchFamily="34" charset="0"/>
              </a:rPr>
              <a:t>Offre de formations</a:t>
            </a:r>
            <a:endParaRPr lang="fr-FR" sz="5400" dirty="0"/>
          </a:p>
        </p:txBody>
      </p:sp>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45</a:t>
            </a:fld>
            <a:endParaRPr lang="fr-FR" dirty="0"/>
          </a:p>
        </p:txBody>
      </p:sp>
      <p:pic>
        <p:nvPicPr>
          <p:cNvPr id="2" name="Picture 4" descr="Le Code des Assurances : qu'est-ce que c'est ? À quoi ça sert ?">
            <a:extLst>
              <a:ext uri="{FF2B5EF4-FFF2-40B4-BE49-F238E27FC236}">
                <a16:creationId xmlns:a16="http://schemas.microsoft.com/office/drawing/2014/main" id="{9D856D9D-A85F-BE75-60D7-403968C76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220061"/>
            <a:ext cx="6191250" cy="3095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653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46</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1062458" y="694191"/>
            <a:ext cx="10162269" cy="51654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4000" b="1" dirty="0">
                <a:solidFill>
                  <a:schemeClr val="tx1"/>
                </a:solidFill>
                <a:latin typeface="Abadi Extra Light" panose="020B0204020104020204" pitchFamily="34" charset="0"/>
                <a:cs typeface="Biome" panose="020B0502040204020203" pitchFamily="34" charset="0"/>
              </a:rPr>
              <a:t>Offre de formations sur les assurances à la retraite</a:t>
            </a:r>
          </a:p>
          <a:p>
            <a:pPr algn="l"/>
            <a:endParaRPr lang="fr-FR" sz="2800" b="1" dirty="0">
              <a:solidFill>
                <a:schemeClr val="tx1"/>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buClr>
                <a:schemeClr val="tx1"/>
              </a:buClr>
            </a:pPr>
            <a:r>
              <a:rPr lang="fr-FR" sz="2800" dirty="0">
                <a:solidFill>
                  <a:schemeClr val="tx2">
                    <a:lumMod val="50000"/>
                  </a:schemeClr>
                </a:solidFill>
                <a:latin typeface="Abadi Extra Light" panose="020B0204020104020204" pitchFamily="34" charset="0"/>
                <a:cs typeface="Biome" panose="020B0502040204020203" pitchFamily="34" charset="0"/>
              </a:rPr>
              <a:t>Offre de conférences en présentiel sur différents sujets concernant les assurances à la retraite</a:t>
            </a:r>
          </a:p>
          <a:p>
            <a:pPr algn="l">
              <a:buClr>
                <a:schemeClr val="tx1"/>
              </a:buCl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buClr>
                <a:schemeClr val="tx1"/>
              </a:buClr>
            </a:pPr>
            <a:r>
              <a:rPr lang="fr-FR" sz="2800" b="1" dirty="0">
                <a:solidFill>
                  <a:schemeClr val="tx2">
                    <a:lumMod val="50000"/>
                  </a:schemeClr>
                </a:solidFill>
                <a:latin typeface="Abadi Extra Light" panose="020B0204020104020204" pitchFamily="34" charset="0"/>
                <a:cs typeface="Biome" panose="020B0502040204020203" pitchFamily="34" charset="0"/>
              </a:rPr>
              <a:t>Gratuit</a:t>
            </a:r>
          </a:p>
          <a:p>
            <a:pPr algn="l">
              <a:buClr>
                <a:schemeClr val="tx1"/>
              </a:buCl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buClr>
                <a:schemeClr val="tx1"/>
              </a:buClr>
            </a:pPr>
            <a:r>
              <a:rPr lang="fr-FR" sz="2800" b="1" dirty="0">
                <a:solidFill>
                  <a:schemeClr val="tx2">
                    <a:lumMod val="50000"/>
                  </a:schemeClr>
                </a:solidFill>
                <a:latin typeface="Abadi Extra Light" panose="020B0204020104020204" pitchFamily="34" charset="0"/>
                <a:cs typeface="Biome" panose="020B0502040204020203" pitchFamily="34" charset="0"/>
              </a:rPr>
              <a:t>Durée: </a:t>
            </a:r>
            <a:r>
              <a:rPr lang="fr-FR" sz="2800" dirty="0">
                <a:solidFill>
                  <a:schemeClr val="tx2">
                    <a:lumMod val="50000"/>
                  </a:schemeClr>
                </a:solidFill>
                <a:latin typeface="Abadi Extra Light" panose="020B0204020104020204" pitchFamily="34" charset="0"/>
                <a:cs typeface="Biome" panose="020B0502040204020203" pitchFamily="34" charset="0"/>
              </a:rPr>
              <a:t>45 min à une demi-journée</a:t>
            </a:r>
          </a:p>
          <a:p>
            <a:pPr algn="l">
              <a:buClr>
                <a:schemeClr val="tx1"/>
              </a:buCl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buClr>
                <a:schemeClr val="tx1"/>
              </a:buClr>
            </a:pPr>
            <a:r>
              <a:rPr lang="fr-FR" sz="2800" b="1" dirty="0">
                <a:solidFill>
                  <a:schemeClr val="tx2">
                    <a:lumMod val="50000"/>
                  </a:schemeClr>
                </a:solidFill>
                <a:latin typeface="Abadi Extra Light" panose="020B0204020104020204" pitchFamily="34" charset="0"/>
                <a:cs typeface="Biome" panose="020B0502040204020203" pitchFamily="34" charset="0"/>
              </a:rPr>
              <a:t>Conférencière: </a:t>
            </a:r>
            <a:r>
              <a:rPr lang="fr-FR" sz="2800" dirty="0">
                <a:solidFill>
                  <a:schemeClr val="tx2">
                    <a:lumMod val="50000"/>
                  </a:schemeClr>
                </a:solidFill>
                <a:latin typeface="Abadi Extra Light" panose="020B0204020104020204" pitchFamily="34" charset="0"/>
                <a:cs typeface="Biome" panose="020B0502040204020203" pitchFamily="34" charset="0"/>
              </a:rPr>
              <a:t>Johanne Freire, conseillère à la sécurité sociale à l’AREQ</a:t>
            </a:r>
          </a:p>
          <a:p>
            <a:pPr marL="457200" indent="-457200" algn="l">
              <a:buClr>
                <a:schemeClr val="tx1"/>
              </a:buClr>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4205528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47</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931829" y="587828"/>
            <a:ext cx="10996192" cy="66154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b="1" dirty="0">
                <a:solidFill>
                  <a:schemeClr val="tx1"/>
                </a:solidFill>
                <a:latin typeface="Abadi Extra Light" panose="020B0204020104020204" pitchFamily="34" charset="0"/>
                <a:cs typeface="Biome" panose="020B0502040204020203" pitchFamily="34" charset="0"/>
              </a:rPr>
              <a:t>Conférences offertes:</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Tour d’horizon du régime d’assurance collective </a:t>
            </a:r>
            <a:r>
              <a:rPr lang="fr-FR" sz="2800" dirty="0" err="1">
                <a:solidFill>
                  <a:schemeClr val="tx2">
                    <a:lumMod val="50000"/>
                  </a:schemeClr>
                </a:solidFill>
                <a:latin typeface="Abadi Extra Light" panose="020B0204020104020204" pitchFamily="34" charset="0"/>
                <a:cs typeface="Biome" panose="020B0502040204020203" pitchFamily="34" charset="0"/>
              </a:rPr>
              <a:t>ASSUREQ</a:t>
            </a:r>
            <a:r>
              <a:rPr lang="fr-FR" sz="2800" dirty="0">
                <a:solidFill>
                  <a:schemeClr val="tx2">
                    <a:lumMod val="50000"/>
                  </a:schemeClr>
                </a:solidFill>
                <a:latin typeface="Abadi Extra Light" panose="020B0204020104020204" pitchFamily="34" charset="0"/>
                <a:cs typeface="Biome" panose="020B0502040204020203" pitchFamily="34" charset="0"/>
              </a:rPr>
              <a:t> (assurance maladie, assurance voyage, assurance vie, autres particularités du régime, etc.) et du régime public d’assurance médicaments de la </a:t>
            </a:r>
            <a:r>
              <a:rPr lang="fr-FR" sz="2800" dirty="0" err="1">
                <a:solidFill>
                  <a:schemeClr val="tx2">
                    <a:lumMod val="50000"/>
                  </a:schemeClr>
                </a:solidFill>
                <a:latin typeface="Abadi Extra Light" panose="020B0204020104020204" pitchFamily="34" charset="0"/>
                <a:cs typeface="Biome" panose="020B0502040204020203" pitchFamily="34" charset="0"/>
              </a:rPr>
              <a:t>RAMQ</a:t>
            </a: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buClr>
                <a:schemeClr val="tx1"/>
              </a:buClr>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L’assurance voyage avec assistance et assurance annulation de voyage</a:t>
            </a:r>
          </a:p>
          <a:p>
            <a:pPr marL="457200" indent="-457200" algn="l">
              <a:buClr>
                <a:schemeClr val="tx1"/>
              </a:buClr>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Le régime public d’assurance médicaments de la </a:t>
            </a:r>
            <a:r>
              <a:rPr lang="fr-FR" sz="2800" dirty="0" err="1">
                <a:solidFill>
                  <a:schemeClr val="tx2">
                    <a:lumMod val="50000"/>
                  </a:schemeClr>
                </a:solidFill>
                <a:latin typeface="Abadi Extra Light" panose="020B0204020104020204" pitchFamily="34" charset="0"/>
                <a:cs typeface="Biome" panose="020B0502040204020203" pitchFamily="34" charset="0"/>
              </a:rPr>
              <a:t>RAMQ</a:t>
            </a:r>
            <a:r>
              <a:rPr lang="fr-FR" sz="2800" dirty="0">
                <a:solidFill>
                  <a:schemeClr val="tx2">
                    <a:lumMod val="50000"/>
                  </a:schemeClr>
                </a:solidFill>
                <a:latin typeface="Abadi Extra Light" panose="020B0204020104020204" pitchFamily="34" charset="0"/>
                <a:cs typeface="Biome" panose="020B0502040204020203" pitchFamily="34" charset="0"/>
              </a:rPr>
              <a:t> (médicaments couverts, comment lire une facture en pharmacie, nouveaux services offerts par les pharmaciens, etc.)</a:t>
            </a:r>
          </a:p>
          <a:p>
            <a:pPr marL="457200" indent="-457200" algn="l">
              <a:buClr>
                <a:schemeClr val="tx1"/>
              </a:buClr>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Assurance vie d’</a:t>
            </a:r>
            <a:r>
              <a:rPr lang="fr-FR" sz="2800" dirty="0" err="1">
                <a:solidFill>
                  <a:schemeClr val="tx2">
                    <a:lumMod val="50000"/>
                  </a:schemeClr>
                </a:solidFill>
                <a:latin typeface="Abadi Extra Light" panose="020B0204020104020204" pitchFamily="34" charset="0"/>
                <a:cs typeface="Biome" panose="020B0502040204020203" pitchFamily="34" charset="0"/>
              </a:rPr>
              <a:t>ASSUREQ</a:t>
            </a:r>
            <a:r>
              <a:rPr lang="fr-FR" sz="2800" dirty="0">
                <a:solidFill>
                  <a:schemeClr val="tx2">
                    <a:lumMod val="50000"/>
                  </a:schemeClr>
                </a:solidFill>
                <a:latin typeface="Abadi Extra Light" panose="020B0204020104020204" pitchFamily="34" charset="0"/>
                <a:cs typeface="Biome" panose="020B0502040204020203" pitchFamily="34" charset="0"/>
              </a:rPr>
              <a:t> - Que faire lors du décès de l’adhérent ou de la personne conjointe</a:t>
            </a:r>
          </a:p>
          <a:p>
            <a:pPr marL="457200" indent="-457200" algn="l">
              <a:buClr>
                <a:schemeClr val="tx1"/>
              </a:buClr>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buClr>
                <a:schemeClr val="tx1"/>
              </a:buClr>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Conférence sur mesure </a:t>
            </a:r>
          </a:p>
          <a:p>
            <a:pPr algn="l">
              <a:buClr>
                <a:schemeClr val="tx1"/>
              </a:buClr>
            </a:pPr>
            <a:endParaRPr lang="fr-FR" sz="2800" dirty="0">
              <a:solidFill>
                <a:schemeClr val="tx2">
                  <a:lumMod val="50000"/>
                </a:schemeClr>
              </a:solidFill>
              <a:latin typeface="Abadi Extra Light" panose="020B0204020104020204" pitchFamily="34" charset="0"/>
              <a:cs typeface="Biome" panose="020B0502040204020203" pitchFamily="34" charset="0"/>
            </a:endParaRPr>
          </a:p>
          <a:p>
            <a:pPr marL="457200" indent="-457200" algn="l">
              <a:buClr>
                <a:schemeClr val="tx1"/>
              </a:buClr>
              <a:buFont typeface="Arial" panose="020B0604020202020204" pitchFamily="34" charset="0"/>
              <a:buChar char="•"/>
            </a:pPr>
            <a:endParaRPr lang="fr-FR" sz="2800" dirty="0">
              <a:solidFill>
                <a:schemeClr val="tx2">
                  <a:lumMod val="50000"/>
                </a:schemeClr>
              </a:solidFill>
              <a:latin typeface="Abadi Extra Light" panose="020B0204020104020204" pitchFamily="34" charset="0"/>
              <a:cs typeface="Biome" panose="020B0502040204020203" pitchFamily="34" charset="0"/>
            </a:endParaRPr>
          </a:p>
        </p:txBody>
      </p:sp>
    </p:spTree>
    <p:extLst>
      <p:ext uri="{BB962C8B-B14F-4D97-AF65-F5344CB8AC3E}">
        <p14:creationId xmlns:p14="http://schemas.microsoft.com/office/powerpoint/2010/main" val="769784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9055465-EA9F-436E-A0C3-64912E06BF2C}"/>
              </a:ext>
            </a:extLst>
          </p:cNvPr>
          <p:cNvSpPr>
            <a:spLocks noGrp="1"/>
          </p:cNvSpPr>
          <p:nvPr>
            <p:ph type="title"/>
          </p:nvPr>
        </p:nvSpPr>
        <p:spPr>
          <a:xfrm>
            <a:off x="-570724" y="1125434"/>
            <a:ext cx="13333444" cy="1996751"/>
          </a:xfrm>
        </p:spPr>
        <p:txBody>
          <a:bodyPr rtlCol="0">
            <a:noAutofit/>
          </a:bodyPr>
          <a:lstStyle/>
          <a:p>
            <a:pPr algn="ctr" rtl="0"/>
            <a:r>
              <a:rPr lang="fr-FR" sz="8000" b="1" dirty="0">
                <a:latin typeface="Abadi Extra Light" panose="020B0204020104020204" pitchFamily="34" charset="0"/>
              </a:rPr>
              <a:t>La parole est à vous</a:t>
            </a:r>
          </a:p>
        </p:txBody>
      </p:sp>
      <p:pic>
        <p:nvPicPr>
          <p:cNvPr id="4" name="Picture 6" descr="Parents Connectés - S'exprimer &amp; communiquer">
            <a:extLst>
              <a:ext uri="{FF2B5EF4-FFF2-40B4-BE49-F238E27FC236}">
                <a16:creationId xmlns:a16="http://schemas.microsoft.com/office/drawing/2014/main" id="{1F491AB6-D61C-16C2-CFAF-B6A86E8EA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941" y="3069772"/>
            <a:ext cx="4834118" cy="2472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79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B371F2-DBA5-415A-82C8-651F587B857A}"/>
              </a:ext>
            </a:extLst>
          </p:cNvPr>
          <p:cNvSpPr>
            <a:spLocks noGrp="1"/>
          </p:cNvSpPr>
          <p:nvPr>
            <p:ph type="body" sz="quarter" idx="13"/>
          </p:nvPr>
        </p:nvSpPr>
        <p:spPr>
          <a:xfrm>
            <a:off x="1047361" y="1233487"/>
            <a:ext cx="10781756" cy="4962040"/>
          </a:xfrm>
        </p:spPr>
        <p:txBody>
          <a:bodyPr vert="horz" lIns="91440" tIns="45720" rIns="91440" bIns="45720" rtlCol="0" anchor="t">
            <a:normAutofit/>
          </a:bodyPr>
          <a:lstStyle/>
          <a:p>
            <a:pPr rtl="0">
              <a:lnSpc>
                <a:spcPct val="100000"/>
              </a:lnSpc>
              <a:spcBef>
                <a:spcPts val="0"/>
              </a:spcBef>
            </a:pPr>
            <a:r>
              <a:rPr lang="fr-FR" sz="2800" dirty="0">
                <a:solidFill>
                  <a:schemeClr val="tx2">
                    <a:lumMod val="50000"/>
                  </a:schemeClr>
                </a:solidFill>
                <a:latin typeface="Abadi Extra Light"/>
                <a:cs typeface="Biome"/>
              </a:rPr>
              <a:t>Comment ça se passe dans votre région? </a:t>
            </a:r>
            <a:br>
              <a:rPr lang="fr-FR" sz="2800" dirty="0">
                <a:latin typeface="Abadi Extra Light" panose="020B0204020104020204" pitchFamily="34" charset="0"/>
                <a:cs typeface="Biome" panose="020B0502040204020203" pitchFamily="34" charset="0"/>
              </a:rPr>
            </a:br>
            <a:br>
              <a:rPr lang="fr-FR" sz="2800" dirty="0">
                <a:latin typeface="Abadi Extra Light" panose="020B0204020104020204" pitchFamily="34" charset="0"/>
                <a:cs typeface="Biome" panose="020B0502040204020203" pitchFamily="34" charset="0"/>
              </a:rPr>
            </a:br>
            <a:r>
              <a:rPr lang="fr-FR" sz="2800" dirty="0">
                <a:solidFill>
                  <a:schemeClr val="tx2">
                    <a:lumMod val="50000"/>
                  </a:schemeClr>
                </a:solidFill>
                <a:latin typeface="Abadi Extra Light"/>
                <a:cs typeface="Biome"/>
              </a:rPr>
              <a:t>Comment vous sentez-vous dans votre rôle de RRA?</a:t>
            </a:r>
            <a:br>
              <a:rPr lang="fr-FR" sz="2800" dirty="0">
                <a:latin typeface="Abadi Extra Light" panose="020B0204020104020204" pitchFamily="34" charset="0"/>
                <a:cs typeface="Biome" panose="020B0502040204020203" pitchFamily="34" charset="0"/>
              </a:rPr>
            </a:br>
            <a:br>
              <a:rPr lang="fr-FR" sz="2800" dirty="0">
                <a:latin typeface="Abadi Extra Light" panose="020B0204020104020204" pitchFamily="34" charset="0"/>
                <a:cs typeface="Biome" panose="020B0502040204020203" pitchFamily="34" charset="0"/>
              </a:rPr>
            </a:br>
            <a:r>
              <a:rPr lang="fr-FR" sz="2800" dirty="0">
                <a:solidFill>
                  <a:schemeClr val="tx2">
                    <a:lumMod val="50000"/>
                  </a:schemeClr>
                </a:solidFill>
                <a:latin typeface="Abadi Extra Light"/>
                <a:cs typeface="Biome"/>
              </a:rPr>
              <a:t>Y a-t-il des sujets que vous souhaitez aborder dans une prochaine formation ou une conférence?</a:t>
            </a:r>
            <a:br>
              <a:rPr lang="fr-FR" sz="2800" dirty="0">
                <a:latin typeface="Abadi Extra Light" panose="020B0204020104020204" pitchFamily="34" charset="0"/>
                <a:cs typeface="Biome" panose="020B0502040204020203" pitchFamily="34" charset="0"/>
              </a:rPr>
            </a:br>
            <a:br>
              <a:rPr lang="fr-FR" sz="2800" dirty="0">
                <a:latin typeface="Abadi Extra Light" panose="020B0204020104020204" pitchFamily="34" charset="0"/>
                <a:cs typeface="Biome" panose="020B0502040204020203" pitchFamily="34" charset="0"/>
              </a:rPr>
            </a:br>
            <a:r>
              <a:rPr lang="fr-FR" sz="2800" dirty="0">
                <a:solidFill>
                  <a:schemeClr val="tx2">
                    <a:lumMod val="50000"/>
                  </a:schemeClr>
                </a:solidFill>
                <a:latin typeface="Abadi Extra Light"/>
                <a:cs typeface="Biome"/>
              </a:rPr>
              <a:t>Vos commentaires en général?</a:t>
            </a:r>
          </a:p>
          <a:p>
            <a:pPr rtl="0">
              <a:lnSpc>
                <a:spcPct val="100000"/>
              </a:lnSpc>
              <a:spcBef>
                <a:spcPts val="0"/>
              </a:spcBef>
            </a:pPr>
            <a:endParaRPr lang="fr-FR" sz="2800" dirty="0">
              <a:solidFill>
                <a:schemeClr val="tx2">
                  <a:lumMod val="50000"/>
                </a:schemeClr>
              </a:solidFill>
              <a:latin typeface="Abadi Extra Light"/>
              <a:cs typeface="Biome"/>
            </a:endParaRPr>
          </a:p>
          <a:p>
            <a:pPr algn="ctr" rtl="0">
              <a:lnSpc>
                <a:spcPct val="100000"/>
              </a:lnSpc>
              <a:spcBef>
                <a:spcPts val="0"/>
              </a:spcBef>
            </a:pPr>
            <a:r>
              <a:rPr lang="fr-FR" sz="2800" b="1" dirty="0">
                <a:solidFill>
                  <a:srgbClr val="C00000"/>
                </a:solidFill>
                <a:latin typeface="Abadi Extra Light"/>
                <a:cs typeface="Biome"/>
              </a:rPr>
              <a:t>On veut vous entendre !</a:t>
            </a:r>
          </a:p>
        </p:txBody>
      </p:sp>
      <p:sp>
        <p:nvSpPr>
          <p:cNvPr id="34" name="Espace réservé de la date 33">
            <a:extLst>
              <a:ext uri="{FF2B5EF4-FFF2-40B4-BE49-F238E27FC236}">
                <a16:creationId xmlns:a16="http://schemas.microsoft.com/office/drawing/2014/main" id="{D30A968E-AB03-4BB5-BF8E-EB31DFD33B17}"/>
              </a:ext>
            </a:extLst>
          </p:cNvPr>
          <p:cNvSpPr>
            <a:spLocks noGrp="1"/>
          </p:cNvSpPr>
          <p:nvPr>
            <p:ph type="dt" sz="half" idx="2"/>
          </p:nvPr>
        </p:nvSpPr>
        <p:spPr/>
        <p:txBody>
          <a:bodyPr rtlCol="0"/>
          <a:lstStyle/>
          <a:p>
            <a:pPr rtl="0"/>
            <a:fld id="{0942C1AA-1065-4330-B5B9-130B2A32B519}" type="datetime1">
              <a:rPr lang="fr-FR" smtClean="0"/>
              <a:t>16/02/2023</a:t>
            </a:fld>
            <a:endParaRPr lang="fr-FR"/>
          </a:p>
        </p:txBody>
      </p:sp>
      <p:sp>
        <p:nvSpPr>
          <p:cNvPr id="35" name="Espace réservé du numéro de diapositive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rtl="0"/>
            <a:fld id="{294A09A9-5501-47C1-A89A-A340965A2BE2}" type="slidenum">
              <a:rPr lang="fr-FR" smtClean="0"/>
              <a:pPr rtl="0"/>
              <a:t>49</a:t>
            </a:fld>
            <a:endParaRPr lang="fr-FR"/>
          </a:p>
        </p:txBody>
      </p:sp>
    </p:spTree>
    <p:extLst>
      <p:ext uri="{BB962C8B-B14F-4D97-AF65-F5344CB8AC3E}">
        <p14:creationId xmlns:p14="http://schemas.microsoft.com/office/powerpoint/2010/main" val="35759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Titre 17">
            <a:extLst>
              <a:ext uri="{FF2B5EF4-FFF2-40B4-BE49-F238E27FC236}">
                <a16:creationId xmlns:a16="http://schemas.microsoft.com/office/drawing/2014/main" id="{EA6B7DE5-BFCC-4EEF-9609-8AA1C7CAD3B0}"/>
              </a:ext>
            </a:extLst>
          </p:cNvPr>
          <p:cNvSpPr>
            <a:spLocks noGrp="1"/>
          </p:cNvSpPr>
          <p:nvPr>
            <p:ph type="title"/>
          </p:nvPr>
        </p:nvSpPr>
        <p:spPr>
          <a:xfrm>
            <a:off x="1028700" y="465137"/>
            <a:ext cx="8927063" cy="1340615"/>
          </a:xfrm>
        </p:spPr>
        <p:txBody>
          <a:bodyPr rtlCol="0"/>
          <a:lstStyle/>
          <a:p>
            <a:pPr rtl="0"/>
            <a:r>
              <a:rPr lang="fr-FR" sz="5400" b="1" dirty="0">
                <a:solidFill>
                  <a:schemeClr val="accent1">
                    <a:lumMod val="50000"/>
                  </a:schemeClr>
                </a:solidFill>
                <a:latin typeface="Abadi Extra Light" panose="020B0204020104020204" pitchFamily="34" charset="0"/>
              </a:rPr>
              <a:t>Régime d’assurance vie</a:t>
            </a:r>
          </a:p>
        </p:txBody>
      </p:sp>
      <p:sp>
        <p:nvSpPr>
          <p:cNvPr id="3" name="Espace réservé du contenu 2">
            <a:extLst>
              <a:ext uri="{FF2B5EF4-FFF2-40B4-BE49-F238E27FC236}">
                <a16:creationId xmlns:a16="http://schemas.microsoft.com/office/drawing/2014/main" id="{95B371F2-DBA5-415A-82C8-651F587B857A}"/>
              </a:ext>
            </a:extLst>
          </p:cNvPr>
          <p:cNvSpPr>
            <a:spLocks noGrp="1"/>
          </p:cNvSpPr>
          <p:nvPr>
            <p:ph type="body" sz="quarter" idx="13"/>
          </p:nvPr>
        </p:nvSpPr>
        <p:spPr>
          <a:xfrm>
            <a:off x="1028700" y="2182904"/>
            <a:ext cx="10781756" cy="4391025"/>
          </a:xfrm>
        </p:spPr>
        <p:txBody>
          <a:bodyPr rtlCol="0">
            <a:normAutofit/>
          </a:bodyPr>
          <a:lstStyle/>
          <a:p>
            <a:pPr marL="342900" indent="-342900" rtl="0">
              <a:lnSpc>
                <a:spcPct val="100000"/>
              </a:lnSpc>
              <a:spcBef>
                <a:spcPts val="0"/>
              </a:spcBef>
              <a:buFont typeface="Arial" panose="020B0604020202020204" pitchFamily="34" charset="0"/>
              <a:buChar char="•"/>
            </a:pPr>
            <a:r>
              <a:rPr lang="fr-FR" sz="2800" dirty="0">
                <a:solidFill>
                  <a:schemeClr val="tx2">
                    <a:lumMod val="50000"/>
                  </a:schemeClr>
                </a:solidFill>
                <a:latin typeface="Abadi Extra Light" panose="020B0204020104020204" pitchFamily="34" charset="0"/>
                <a:cs typeface="Biome" panose="020B0502040204020203" pitchFamily="34" charset="0"/>
              </a:rPr>
              <a:t>Augmentation des primes de 5,7 %</a:t>
            </a:r>
          </a:p>
          <a:p>
            <a:pPr marL="342900" indent="-342900" rtl="0">
              <a:lnSpc>
                <a:spcPct val="100000"/>
              </a:lnSpc>
              <a:spcBef>
                <a:spcPts val="0"/>
              </a:spcBef>
              <a:buFont typeface="Arial" panose="020B0604020202020204" pitchFamily="34" charset="0"/>
              <a:buChar char="•"/>
            </a:pPr>
            <a:endParaRPr lang="fr-FR" sz="2200" dirty="0"/>
          </a:p>
          <a:p>
            <a:pPr marL="342900" indent="-342900" rtl="0">
              <a:lnSpc>
                <a:spcPct val="100000"/>
              </a:lnSpc>
              <a:spcBef>
                <a:spcPts val="0"/>
              </a:spcBef>
              <a:buFont typeface="Arial" panose="020B0604020202020204" pitchFamily="34" charset="0"/>
              <a:buChar char="•"/>
            </a:pPr>
            <a:endParaRPr lang="fr-FR" sz="2200" dirty="0"/>
          </a:p>
          <a:p>
            <a:pPr marL="342900" indent="-342900" rtl="0">
              <a:lnSpc>
                <a:spcPct val="100000"/>
              </a:lnSpc>
              <a:spcBef>
                <a:spcPts val="0"/>
              </a:spcBef>
              <a:buFont typeface="Arial" panose="020B0604020202020204" pitchFamily="34" charset="0"/>
              <a:buChar char="•"/>
            </a:pPr>
            <a:endParaRPr lang="fr-FR" sz="2200" dirty="0"/>
          </a:p>
          <a:p>
            <a:pPr marL="342900" indent="-342900" rtl="0">
              <a:lnSpc>
                <a:spcPct val="100000"/>
              </a:lnSpc>
              <a:spcBef>
                <a:spcPts val="0"/>
              </a:spcBef>
              <a:buFont typeface="Arial" panose="020B0604020202020204" pitchFamily="34" charset="0"/>
              <a:buChar char="•"/>
            </a:pPr>
            <a:endParaRPr lang="fr-FR" sz="2200" dirty="0"/>
          </a:p>
          <a:p>
            <a:pPr marL="342900" indent="-342900" rtl="0">
              <a:lnSpc>
                <a:spcPct val="100000"/>
              </a:lnSpc>
              <a:spcBef>
                <a:spcPts val="0"/>
              </a:spcBef>
              <a:buFont typeface="Arial" panose="020B0604020202020204" pitchFamily="34" charset="0"/>
              <a:buChar char="•"/>
            </a:pPr>
            <a:endParaRPr lang="fr-FR" sz="2200" dirty="0"/>
          </a:p>
          <a:p>
            <a:pPr rtl="0">
              <a:lnSpc>
                <a:spcPct val="100000"/>
              </a:lnSpc>
              <a:spcBef>
                <a:spcPts val="0"/>
              </a:spcBef>
            </a:pPr>
            <a:r>
              <a:rPr lang="fr-FR" sz="2800" dirty="0">
                <a:solidFill>
                  <a:schemeClr val="tx2">
                    <a:lumMod val="50000"/>
                  </a:schemeClr>
                </a:solidFill>
                <a:latin typeface="Abadi Extra Light" panose="020B0204020104020204" pitchFamily="34" charset="0"/>
                <a:cs typeface="Biome" panose="020B0502040204020203" pitchFamily="34" charset="0"/>
              </a:rPr>
              <a:t>Maintien du </a:t>
            </a:r>
            <a:r>
              <a:rPr lang="fr-FR" sz="2800" b="1" dirty="0">
                <a:solidFill>
                  <a:srgbClr val="C00000"/>
                </a:solidFill>
                <a:latin typeface="Abadi Extra Light" panose="020B0204020104020204" pitchFamily="34" charset="0"/>
                <a:cs typeface="Biome" panose="020B0502040204020203" pitchFamily="34" charset="0"/>
              </a:rPr>
              <a:t>congé de prime </a:t>
            </a:r>
            <a:r>
              <a:rPr lang="fr-FR" sz="2800" dirty="0">
                <a:solidFill>
                  <a:schemeClr val="tx2">
                    <a:lumMod val="50000"/>
                  </a:schemeClr>
                </a:solidFill>
                <a:latin typeface="Abadi Extra Light" panose="020B0204020104020204" pitchFamily="34" charset="0"/>
                <a:cs typeface="Biome" panose="020B0502040204020203" pitchFamily="34" charset="0"/>
              </a:rPr>
              <a:t>de 3 $/mois dans les deux régimes</a:t>
            </a:r>
          </a:p>
        </p:txBody>
      </p:sp>
      <p:sp>
        <p:nvSpPr>
          <p:cNvPr id="34" name="Espace réservé de la date 33">
            <a:extLst>
              <a:ext uri="{FF2B5EF4-FFF2-40B4-BE49-F238E27FC236}">
                <a16:creationId xmlns:a16="http://schemas.microsoft.com/office/drawing/2014/main" id="{D30A968E-AB03-4BB5-BF8E-EB31DFD33B17}"/>
              </a:ext>
            </a:extLst>
          </p:cNvPr>
          <p:cNvSpPr>
            <a:spLocks noGrp="1"/>
          </p:cNvSpPr>
          <p:nvPr>
            <p:ph type="dt" sz="half" idx="2"/>
          </p:nvPr>
        </p:nvSpPr>
        <p:spPr/>
        <p:txBody>
          <a:bodyPr rtlCol="0"/>
          <a:lstStyle/>
          <a:p>
            <a:pPr rtl="0"/>
            <a:fld id="{0942C1AA-1065-4330-B5B9-130B2A32B519}" type="datetime1">
              <a:rPr lang="fr-FR" smtClean="0"/>
              <a:t>16/02/2023</a:t>
            </a:fld>
            <a:endParaRPr lang="fr-FR"/>
          </a:p>
        </p:txBody>
      </p:sp>
      <p:sp>
        <p:nvSpPr>
          <p:cNvPr id="35" name="Espace réservé du numéro de diapositive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rtl="0"/>
            <a:fld id="{294A09A9-5501-47C1-A89A-A340965A2BE2}" type="slidenum">
              <a:rPr lang="fr-FR" smtClean="0"/>
              <a:pPr rtl="0"/>
              <a:t>5</a:t>
            </a:fld>
            <a:endParaRPr lang="fr-FR"/>
          </a:p>
        </p:txBody>
      </p:sp>
    </p:spTree>
    <p:extLst>
      <p:ext uri="{BB962C8B-B14F-4D97-AF65-F5344CB8AC3E}">
        <p14:creationId xmlns:p14="http://schemas.microsoft.com/office/powerpoint/2010/main" val="2726635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9055465-EA9F-436E-A0C3-64912E06BF2C}"/>
              </a:ext>
            </a:extLst>
          </p:cNvPr>
          <p:cNvSpPr>
            <a:spLocks noGrp="1"/>
          </p:cNvSpPr>
          <p:nvPr>
            <p:ph type="title"/>
          </p:nvPr>
        </p:nvSpPr>
        <p:spPr>
          <a:xfrm>
            <a:off x="1220367" y="1406905"/>
            <a:ext cx="4627984" cy="3224821"/>
          </a:xfrm>
        </p:spPr>
        <p:txBody>
          <a:bodyPr rtlCol="0">
            <a:noAutofit/>
          </a:bodyPr>
          <a:lstStyle/>
          <a:p>
            <a:pPr rtl="0"/>
            <a:r>
              <a:rPr lang="fr-FR" sz="8000" b="1" dirty="0">
                <a:latin typeface="Abadi Extra Light" panose="020B0204020104020204" pitchFamily="34" charset="0"/>
              </a:rPr>
              <a:t>Dîner</a:t>
            </a:r>
            <a:br>
              <a:rPr lang="fr-FR" sz="8000" b="1" dirty="0">
                <a:latin typeface="Abadi Extra Light" panose="020B0204020104020204" pitchFamily="34" charset="0"/>
              </a:rPr>
            </a:br>
            <a:br>
              <a:rPr lang="fr-FR" sz="8000" b="1" dirty="0">
                <a:latin typeface="Abadi Extra Light" panose="020B0204020104020204" pitchFamily="34" charset="0"/>
              </a:rPr>
            </a:br>
            <a:r>
              <a:rPr lang="fr-FR" sz="5400" b="1" dirty="0">
                <a:solidFill>
                  <a:srgbClr val="C00000"/>
                </a:solidFill>
                <a:latin typeface="Abadi Extra Light" panose="020B0204020104020204" pitchFamily="34" charset="0"/>
              </a:rPr>
              <a:t>Retour à 13 h</a:t>
            </a:r>
          </a:p>
        </p:txBody>
      </p:sp>
      <p:pic>
        <p:nvPicPr>
          <p:cNvPr id="4098" name="Picture 2" descr="Stickers cuisine bon appétit - Des prix 50% moins cher qu'en magasin">
            <a:extLst>
              <a:ext uri="{FF2B5EF4-FFF2-40B4-BE49-F238E27FC236}">
                <a16:creationId xmlns:a16="http://schemas.microsoft.com/office/drawing/2014/main" id="{F2F9614A-19DE-15C3-F551-7550AC3B2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1"/>
            <a:ext cx="5320004" cy="603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3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BEC46ADB-55E5-43DA-8E91-C49412A33045}"/>
              </a:ext>
            </a:extLst>
          </p:cNvPr>
          <p:cNvSpPr>
            <a:spLocks noGrp="1"/>
          </p:cNvSpPr>
          <p:nvPr>
            <p:ph type="title"/>
          </p:nvPr>
        </p:nvSpPr>
        <p:spPr>
          <a:xfrm>
            <a:off x="1895527" y="1596208"/>
            <a:ext cx="8400937" cy="1176436"/>
          </a:xfrm>
        </p:spPr>
        <p:txBody>
          <a:bodyPr rtlCol="0">
            <a:normAutofit fontScale="90000"/>
          </a:bodyPr>
          <a:lstStyle/>
          <a:p>
            <a:pPr algn="ctr" rtl="0"/>
            <a:r>
              <a:rPr lang="fr-CA" sz="8000" b="1" dirty="0">
                <a:latin typeface="Abadi Extra Light" panose="020B0204020104020204" pitchFamily="34" charset="0"/>
              </a:rPr>
              <a:t>Informations en vrac</a:t>
            </a:r>
            <a:endParaRPr lang="fr-FR" sz="8000" b="1" dirty="0">
              <a:latin typeface="Abadi Extra Light" panose="020B0204020104020204" pitchFamily="34" charset="0"/>
            </a:endParaRPr>
          </a:p>
        </p:txBody>
      </p:sp>
      <p:sp>
        <p:nvSpPr>
          <p:cNvPr id="8" name="Espace réservé de la date 7">
            <a:extLst>
              <a:ext uri="{FF2B5EF4-FFF2-40B4-BE49-F238E27FC236}">
                <a16:creationId xmlns:a16="http://schemas.microsoft.com/office/drawing/2014/main" id="{B10C7A9E-B1D7-4285-8DD5-D28AFDC7B4F8}"/>
              </a:ext>
            </a:extLst>
          </p:cNvPr>
          <p:cNvSpPr>
            <a:spLocks noGrp="1"/>
          </p:cNvSpPr>
          <p:nvPr>
            <p:ph type="dt" sz="half" idx="2"/>
          </p:nvPr>
        </p:nvSpPr>
        <p:spPr/>
        <p:txBody>
          <a:bodyPr rtlCol="0"/>
          <a:lstStyle/>
          <a:p>
            <a:pPr rtl="0"/>
            <a:fld id="{08D7E70D-4EF5-4005-AA9A-95DC483133C5}" type="datetime1">
              <a:rPr lang="fr-FR" smtClean="0"/>
              <a:t>16/02/2023</a:t>
            </a:fld>
            <a:endParaRPr lang="fr-FR"/>
          </a:p>
        </p:txBody>
      </p:sp>
      <p:sp>
        <p:nvSpPr>
          <p:cNvPr id="9" name="Espace réservé du numéro de diapositive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fr-FR" smtClean="0"/>
              <a:pPr rtl="0"/>
              <a:t>6</a:t>
            </a:fld>
            <a:endParaRPr lang="fr-FR"/>
          </a:p>
        </p:txBody>
      </p:sp>
      <p:pic>
        <p:nvPicPr>
          <p:cNvPr id="5" name="Picture 6" descr="Haspres : En vrac">
            <a:extLst>
              <a:ext uri="{FF2B5EF4-FFF2-40B4-BE49-F238E27FC236}">
                <a16:creationId xmlns:a16="http://schemas.microsoft.com/office/drawing/2014/main" id="{B8CDB02A-026C-5AA8-F414-434A5B20A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638" y="3183890"/>
            <a:ext cx="3148717" cy="25326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1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E9F303BF-0A3C-497A-B99B-BEA514C0269A}"/>
              </a:ext>
            </a:extLst>
          </p:cNvPr>
          <p:cNvSpPr>
            <a:spLocks noGrp="1"/>
          </p:cNvSpPr>
          <p:nvPr>
            <p:ph type="dt" sz="half" idx="2"/>
          </p:nvPr>
        </p:nvSpPr>
        <p:spPr/>
        <p:txBody>
          <a:bodyPr rtlCol="0"/>
          <a:lstStyle/>
          <a:p>
            <a:pPr rtl="0"/>
            <a:fld id="{A5B8318C-7FAD-4943-8490-AA13E182CE92}" type="datetime1">
              <a:rPr lang="fr-FR" smtClean="0"/>
              <a:t>16/02/2023</a:t>
            </a:fld>
            <a:endParaRPr lang="fr-FR" dirty="0"/>
          </a:p>
        </p:txBody>
      </p:sp>
      <p:sp>
        <p:nvSpPr>
          <p:cNvPr id="9" name="Espace réservé du numéro de diapositive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rtl="0"/>
            <a:fld id="{294A09A9-5501-47C1-A89A-A340965A2BE2}" type="slidenum">
              <a:rPr lang="fr-FR" smtClean="0"/>
              <a:pPr rtl="0"/>
              <a:t>7</a:t>
            </a:fld>
            <a:endParaRPr lang="fr-FR" dirty="0"/>
          </a:p>
        </p:txBody>
      </p:sp>
      <p:sp>
        <p:nvSpPr>
          <p:cNvPr id="3" name="Titre 3">
            <a:extLst>
              <a:ext uri="{FF2B5EF4-FFF2-40B4-BE49-F238E27FC236}">
                <a16:creationId xmlns:a16="http://schemas.microsoft.com/office/drawing/2014/main" id="{E35C97FC-F2A7-1904-EB45-7EA5D2E403C9}"/>
              </a:ext>
            </a:extLst>
          </p:cNvPr>
          <p:cNvSpPr txBox="1">
            <a:spLocks/>
          </p:cNvSpPr>
          <p:nvPr/>
        </p:nvSpPr>
        <p:spPr>
          <a:xfrm>
            <a:off x="911639" y="-169272"/>
            <a:ext cx="10499725" cy="67394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l"/>
            <a:r>
              <a:rPr lang="fr-FR" sz="2800" b="1" dirty="0">
                <a:solidFill>
                  <a:schemeClr val="tx2">
                    <a:lumMod val="50000"/>
                  </a:schemeClr>
                </a:solidFill>
                <a:latin typeface="Abadi Extra Light"/>
                <a:ea typeface="+mj-lt"/>
                <a:cs typeface="+mj-lt"/>
              </a:rPr>
              <a:t>Nouveau chez SSQ : liste des fournisseurs non admissibles</a:t>
            </a:r>
            <a:endParaRPr lang="en-US" sz="2800" b="1">
              <a:solidFill>
                <a:schemeClr val="tx2">
                  <a:lumMod val="50000"/>
                </a:schemeClr>
              </a:solidFill>
              <a:latin typeface="Abadi Extra Light"/>
              <a:cs typeface="Biome Light"/>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r>
              <a:rPr lang="fr-FR" sz="2800" dirty="0">
                <a:solidFill>
                  <a:schemeClr val="tx2">
                    <a:lumMod val="50000"/>
                  </a:schemeClr>
                </a:solidFill>
                <a:latin typeface="Abadi Extra Light"/>
                <a:cs typeface="Biome"/>
              </a:rPr>
              <a:t>SSQ rend dorénavant publique la liste des fournisseurs non admissibles à un remboursement.</a:t>
            </a:r>
          </a:p>
          <a:p>
            <a:pPr algn="l"/>
            <a:r>
              <a:rPr lang="fr-FR" sz="2800" dirty="0">
                <a:solidFill>
                  <a:schemeClr val="tx2">
                    <a:lumMod val="50000"/>
                  </a:schemeClr>
                </a:solidFill>
                <a:latin typeface="Abadi Extra Light" panose="020B0204020104020204" pitchFamily="34" charset="0"/>
                <a:cs typeface="Biome" panose="020B0502040204020203" pitchFamily="34" charset="0"/>
              </a:rPr>
              <a:t> </a:t>
            </a:r>
          </a:p>
          <a:p>
            <a:pPr algn="l"/>
            <a:endParaRPr lang="fr-FR" sz="2800" dirty="0">
              <a:solidFill>
                <a:schemeClr val="tx2">
                  <a:lumMod val="50000"/>
                </a:schemeClr>
              </a:solidFill>
              <a:latin typeface="Abadi Extra Light" panose="020B0204020104020204" pitchFamily="34" charset="0"/>
              <a:cs typeface="Biome" panose="020B0502040204020203" pitchFamily="34" charset="0"/>
            </a:endParaRPr>
          </a:p>
          <a:p>
            <a:pPr algn="l"/>
            <a:r>
              <a:rPr lang="fr-FR" sz="2800" dirty="0">
                <a:solidFill>
                  <a:schemeClr val="tx2">
                    <a:lumMod val="50000"/>
                  </a:schemeClr>
                </a:solidFill>
                <a:latin typeface="Abadi Extra Light" panose="020B0204020104020204" pitchFamily="34" charset="0"/>
                <a:cs typeface="Biome" panose="020B0502040204020203" pitchFamily="34" charset="0"/>
              </a:rPr>
              <a:t>Cette liste se trouve dans l’Espace client et est mise à jour régulièrement.</a:t>
            </a:r>
          </a:p>
        </p:txBody>
      </p:sp>
    </p:spTree>
    <p:extLst>
      <p:ext uri="{BB962C8B-B14F-4D97-AF65-F5344CB8AC3E}">
        <p14:creationId xmlns:p14="http://schemas.microsoft.com/office/powerpoint/2010/main" val="152738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Espace réservé de la date 13">
            <a:extLst>
              <a:ext uri="{FF2B5EF4-FFF2-40B4-BE49-F238E27FC236}">
                <a16:creationId xmlns:a16="http://schemas.microsoft.com/office/drawing/2014/main" id="{EF6002B2-219C-4BAA-A95C-36538E39AEAC}"/>
              </a:ext>
            </a:extLst>
          </p:cNvPr>
          <p:cNvSpPr>
            <a:spLocks noGrp="1"/>
          </p:cNvSpPr>
          <p:nvPr>
            <p:ph type="dt" sz="half" idx="2"/>
          </p:nvPr>
        </p:nvSpPr>
        <p:spPr/>
        <p:txBody>
          <a:bodyPr rtlCol="0"/>
          <a:lstStyle/>
          <a:p>
            <a:pPr rtl="0"/>
            <a:fld id="{81D8410D-E38F-4BDD-87E5-149C87EE97D3}" type="datetime1">
              <a:rPr lang="fr-FR" smtClean="0"/>
              <a:t>16/02/2023</a:t>
            </a:fld>
            <a:endParaRPr lang="fr-FR"/>
          </a:p>
        </p:txBody>
      </p:sp>
      <p:sp>
        <p:nvSpPr>
          <p:cNvPr id="15" name="Espace réservé du numéro de diapositive 14">
            <a:extLst>
              <a:ext uri="{FF2B5EF4-FFF2-40B4-BE49-F238E27FC236}">
                <a16:creationId xmlns:a16="http://schemas.microsoft.com/office/drawing/2014/main" id="{5515DA6F-E486-4C5A-B98C-B1ACDA64D455}"/>
              </a:ext>
            </a:extLst>
          </p:cNvPr>
          <p:cNvSpPr>
            <a:spLocks noGrp="1"/>
          </p:cNvSpPr>
          <p:nvPr>
            <p:ph type="sldNum" sz="quarter" idx="4"/>
          </p:nvPr>
        </p:nvSpPr>
        <p:spPr/>
        <p:txBody>
          <a:bodyPr rtlCol="0"/>
          <a:lstStyle/>
          <a:p>
            <a:pPr rtl="0"/>
            <a:fld id="{294A09A9-5501-47C1-A89A-A340965A2BE2}" type="slidenum">
              <a:rPr lang="fr-FR" smtClean="0"/>
              <a:pPr rtl="0"/>
              <a:t>8</a:t>
            </a:fld>
            <a:endParaRPr lang="fr-FR"/>
          </a:p>
        </p:txBody>
      </p:sp>
      <p:pic>
        <p:nvPicPr>
          <p:cNvPr id="8" name="Image 7">
            <a:extLst>
              <a:ext uri="{FF2B5EF4-FFF2-40B4-BE49-F238E27FC236}">
                <a16:creationId xmlns:a16="http://schemas.microsoft.com/office/drawing/2014/main" id="{795F1274-C3AF-12F6-9239-20EA20EEC916}"/>
              </a:ext>
            </a:extLst>
          </p:cNvPr>
          <p:cNvPicPr>
            <a:picLocks noChangeAspect="1"/>
          </p:cNvPicPr>
          <p:nvPr/>
        </p:nvPicPr>
        <p:blipFill>
          <a:blip r:embed="rId3"/>
          <a:stretch>
            <a:fillRect/>
          </a:stretch>
        </p:blipFill>
        <p:spPr>
          <a:xfrm>
            <a:off x="159035" y="497784"/>
            <a:ext cx="12039112" cy="5296374"/>
          </a:xfrm>
          <a:prstGeom prst="rect">
            <a:avLst/>
          </a:prstGeom>
        </p:spPr>
      </p:pic>
      <p:sp>
        <p:nvSpPr>
          <p:cNvPr id="2" name="Ellipse 1">
            <a:extLst>
              <a:ext uri="{FF2B5EF4-FFF2-40B4-BE49-F238E27FC236}">
                <a16:creationId xmlns:a16="http://schemas.microsoft.com/office/drawing/2014/main" id="{41250585-D809-90EF-A079-3DECC89E8322}"/>
              </a:ext>
            </a:extLst>
          </p:cNvPr>
          <p:cNvSpPr/>
          <p:nvPr/>
        </p:nvSpPr>
        <p:spPr>
          <a:xfrm>
            <a:off x="363582" y="4612640"/>
            <a:ext cx="2100942" cy="660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1291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Espace réservé de la date 13">
            <a:extLst>
              <a:ext uri="{FF2B5EF4-FFF2-40B4-BE49-F238E27FC236}">
                <a16:creationId xmlns:a16="http://schemas.microsoft.com/office/drawing/2014/main" id="{EF6002B2-219C-4BAA-A95C-36538E39AEAC}"/>
              </a:ext>
            </a:extLst>
          </p:cNvPr>
          <p:cNvSpPr>
            <a:spLocks noGrp="1"/>
          </p:cNvSpPr>
          <p:nvPr>
            <p:ph type="dt" sz="half" idx="2"/>
          </p:nvPr>
        </p:nvSpPr>
        <p:spPr/>
        <p:txBody>
          <a:bodyPr rtlCol="0"/>
          <a:lstStyle/>
          <a:p>
            <a:pPr rtl="0"/>
            <a:fld id="{81D8410D-E38F-4BDD-87E5-149C87EE97D3}" type="datetime1">
              <a:rPr lang="fr-FR" smtClean="0"/>
              <a:t>16/02/2023</a:t>
            </a:fld>
            <a:endParaRPr lang="fr-FR"/>
          </a:p>
        </p:txBody>
      </p:sp>
      <p:sp>
        <p:nvSpPr>
          <p:cNvPr id="15" name="Espace réservé du numéro de diapositive 14">
            <a:extLst>
              <a:ext uri="{FF2B5EF4-FFF2-40B4-BE49-F238E27FC236}">
                <a16:creationId xmlns:a16="http://schemas.microsoft.com/office/drawing/2014/main" id="{5515DA6F-E486-4C5A-B98C-B1ACDA64D455}"/>
              </a:ext>
            </a:extLst>
          </p:cNvPr>
          <p:cNvSpPr>
            <a:spLocks noGrp="1"/>
          </p:cNvSpPr>
          <p:nvPr>
            <p:ph type="sldNum" sz="quarter" idx="4"/>
          </p:nvPr>
        </p:nvSpPr>
        <p:spPr/>
        <p:txBody>
          <a:bodyPr rtlCol="0"/>
          <a:lstStyle/>
          <a:p>
            <a:pPr rtl="0"/>
            <a:fld id="{294A09A9-5501-47C1-A89A-A340965A2BE2}" type="slidenum">
              <a:rPr lang="fr-FR" smtClean="0"/>
              <a:pPr rtl="0"/>
              <a:t>9</a:t>
            </a:fld>
            <a:endParaRPr lang="fr-FR"/>
          </a:p>
        </p:txBody>
      </p:sp>
      <p:pic>
        <p:nvPicPr>
          <p:cNvPr id="2" name="Image 1" descr="Une image contenant texte&#10;&#10;Description générée automatiquement">
            <a:extLst>
              <a:ext uri="{FF2B5EF4-FFF2-40B4-BE49-F238E27FC236}">
                <a16:creationId xmlns:a16="http://schemas.microsoft.com/office/drawing/2014/main" id="{36437C94-1EA4-8FA0-DFCD-97864F95D9D2}"/>
              </a:ext>
            </a:extLst>
          </p:cNvPr>
          <p:cNvPicPr>
            <a:picLocks noChangeAspect="1"/>
          </p:cNvPicPr>
          <p:nvPr/>
        </p:nvPicPr>
        <p:blipFill>
          <a:blip r:embed="rId3"/>
          <a:stretch>
            <a:fillRect/>
          </a:stretch>
        </p:blipFill>
        <p:spPr>
          <a:xfrm>
            <a:off x="886409" y="43843"/>
            <a:ext cx="10612724" cy="6618213"/>
          </a:xfrm>
          <a:prstGeom prst="rect">
            <a:avLst/>
          </a:prstGeom>
        </p:spPr>
      </p:pic>
    </p:spTree>
    <p:extLst>
      <p:ext uri="{BB962C8B-B14F-4D97-AF65-F5344CB8AC3E}">
        <p14:creationId xmlns:p14="http://schemas.microsoft.com/office/powerpoint/2010/main" val="1186813466"/>
      </p:ext>
    </p:extLst>
  </p:cSld>
  <p:clrMapOvr>
    <a:masterClrMapping/>
  </p:clrMapOvr>
</p:sld>
</file>

<file path=ppt/theme/theme1.xml><?xml version="1.0" encoding="utf-8"?>
<a:theme xmlns:a="http://schemas.openxmlformats.org/drawingml/2006/main" name="Thème Offic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39872_TF16411245_Win32" id="{87444C1B-8A84-4745-B844-4F7B3EA93ECB}" vid="{5096BF13-AE04-4D6D-ADC7-A072DC1F5EB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C9E812E40F9546A2AAC026DDC18184" ma:contentTypeVersion="14" ma:contentTypeDescription="Crée un document." ma:contentTypeScope="" ma:versionID="e06665cbd729ce1c7e9d21be79afc587">
  <xsd:schema xmlns:xsd="http://www.w3.org/2001/XMLSchema" xmlns:xs="http://www.w3.org/2001/XMLSchema" xmlns:p="http://schemas.microsoft.com/office/2006/metadata/properties" xmlns:ns2="180d05f6-2365-4cf5-9c7b-66462aeea280" xmlns:ns3="7e8f7820-92ea-4068-8a4b-8e73a9553ed9" targetNamespace="http://schemas.microsoft.com/office/2006/metadata/properties" ma:root="true" ma:fieldsID="636981563a3398a80d527523f314cc62" ns2:_="" ns3:_="">
    <xsd:import namespace="180d05f6-2365-4cf5-9c7b-66462aeea280"/>
    <xsd:import namespace="7e8f7820-92ea-4068-8a4b-8e73a9553e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0d05f6-2365-4cf5-9c7b-66462aeea2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560fdb7e-acc1-44d5-861a-23d65fba73c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8f7820-92ea-4068-8a4b-8e73a9553ed9"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180d05f6-2365-4cf5-9c7b-66462aeea280" xsi:nil="true"/>
    <lcf76f155ced4ddcb4097134ff3c332f xmlns="180d05f6-2365-4cf5-9c7b-66462aeea2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E07815C6-C664-4E7E-B1E4-B5D8831A8DA1}">
  <ds:schemaRefs>
    <ds:schemaRef ds:uri="180d05f6-2365-4cf5-9c7b-66462aeea280"/>
    <ds:schemaRef ds:uri="7e8f7820-92ea-4068-8a4b-8e73a9553e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976319-4513-485C-AD3A-E56C39927A38}">
  <ds:schemaRefs>
    <ds:schemaRef ds:uri="http://schemas.microsoft.com/office/2006/documentManagement/types"/>
    <ds:schemaRef ds:uri="7e8f7820-92ea-4068-8a4b-8e73a9553ed9"/>
    <ds:schemaRef ds:uri="http://schemas.openxmlformats.org/package/2006/metadata/core-properties"/>
    <ds:schemaRef ds:uri="180d05f6-2365-4cf5-9c7b-66462aeea280"/>
    <ds:schemaRef ds:uri="http://purl.org/dc/elements/1.1/"/>
    <ds:schemaRef ds:uri="http://schemas.microsoft.com/office/infopath/2007/PartnerControls"/>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Présentation couleur minimaliste</Template>
  <TotalTime>375</TotalTime>
  <Words>2630</Words>
  <Application>Microsoft Office PowerPoint</Application>
  <PresentationFormat>Grand écran</PresentationFormat>
  <Paragraphs>347</Paragraphs>
  <Slides>50</Slides>
  <Notes>50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50</vt:i4>
      </vt:variant>
    </vt:vector>
  </HeadingPairs>
  <TitlesOfParts>
    <vt:vector size="55" baseType="lpstr">
      <vt:lpstr>Abadi Extra Light</vt:lpstr>
      <vt:lpstr>Arial</vt:lpstr>
      <vt:lpstr>Biome Light</vt:lpstr>
      <vt:lpstr>Calibri</vt:lpstr>
      <vt:lpstr>Thème Office</vt:lpstr>
      <vt:lpstr>Rencontre des responsables régionaux en assurances</vt:lpstr>
      <vt:lpstr>Renouvellement d’ASSUREQ  au 1er janvier 2023</vt:lpstr>
      <vt:lpstr>Renouvellement d’ASSUREQ  au 1er janvier 2023</vt:lpstr>
      <vt:lpstr>Régime d’assurance maladie</vt:lpstr>
      <vt:lpstr>Régime d’assurance vie</vt:lpstr>
      <vt:lpstr>Informations en vrac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Pause santé</vt:lpstr>
      <vt:lpstr>Quiz!</vt:lpstr>
      <vt:lpstr>Est-ce que le retard dans la délivrance d’un passeport par le gouvernement fédéral est admissible à un remboursement d’un vol de retour?</vt:lpstr>
      <vt:lpstr>Francis a prévu un voyage de 3 semaines en France. Lors de la 3e semaine, il a prévu la passer sur la Côte d’Azur avec un groupe, en autobus. Or, le matin du départ, Francis se sent mal et n’est pas du tout en mesure de faire le trajet d’autobus avec le groupe. Il décide d’annuler le voyage en Côte d’Azur et de rester à son hôtel en payant des nuits additionnelles. Il restera ainsi 48 heures dans sa chambre d’hôtel jusqu’à ce qu’il se sente mieux. Francis n’a pas senti le besoin de voir un médecin, car ça a fini par passer. De retour au Québec, quels frais Francis peut-il réclamer à CanAssistance?</vt:lpstr>
      <vt:lpstr>Présentation PowerPoint</vt:lpstr>
      <vt:lpstr>Depuis 2017, le contrat prévoit le versement d’une partie du montant de protection d’assurance vie que détient une personne assurée si celle-ci en fait la demande par écrit à SSQ et sous certaines conditions (droit au paiement anticipé). De combien de temps doit être l’espérance de vie de cette personne pour être admissible à cette mesure du contrat?</vt:lpstr>
      <vt:lpstr>Le contrat prévoit qu’un adhérent peut passer du régime Santé Plus au régime Santé en tout temps, mais que pour passer du régime Santé au régime Santé Plus, il faut que survienne un évènement de vie. Est-ce que le décès de la personne conjointe fait partie des évènements de vie prévus au contrat?</vt:lpstr>
      <vt:lpstr>Brigitte participe à un voyage d’aide humanitaire au Pérou. Elle doit malheureusement annuler son voyage pour des raisons prévues au contrat. Peut-elle réclamer les frais d’annulation de voyage à ASSUREQ?</vt:lpstr>
      <vt:lpstr>Jacques est au Guatemala en voyage d’aide humanitaire. il a un malaise et doit recevoir des soins médicaux à Lima. Est-ce que les frais pour soins médicaux sont couverts par ASSUREQ?</vt:lpstr>
      <vt:lpstr>Comment faire pour vérifier si un médicament est couvert par ASSUREQ? Nommez 3 façons :</vt:lpstr>
      <vt:lpstr>Vrai ou faux? La conjointe de Anne est en CHSLD depuis mai 2019. C’est seulement aujourd’hui qu’elle réalise que son régime d’assurance couvre 6 mois d’hébergement en CHSLD. Qu’à cela ne tienne! Anne peut soumettre les factures des 6 derniers mois.</vt:lpstr>
      <vt:lpstr>Vrai ou faux? L’assurance voyage comprend la perte et le retard des bagages mais dans le régime Santé Plus seulement. </vt:lpstr>
      <vt:lpstr>À la suite du décès de son mari, Valérie a entrepris les démarches auprès de SSQ pour réclamer l’assurance vie de 5 000 $ pour décès de personne à charge. 8 mois plus tard, elle s’aperçoit qu’elle paye encore la protection familiale en assurance vie. Fâchée, elle communique avec SSQ. Peut-elle alors réclamer les 8 mois de primes payées en trop?</vt:lpstr>
      <vt:lpstr>Votre médecin vous prescrit une injection de cortisone dans une épaule. Le temps d’attente est très long au public. Vous décidez d’aller au privé. Que pouvez-vous ensuite réclamer à SSQ?</vt:lpstr>
      <vt:lpstr>Laurent a un enfant à charge selon la définition d’enfant à charge prévue au contrat. Laurent a donc une protection monoparentale en assurance maladie pour couvrir son enfant. Est-ce qu’au décès de Laurent, son enfant pourra poursuivre les assurances de son père pour continuer à être couvert s’il répond toujours à la définition d’enfant à charge lors du décès?</vt:lpstr>
      <vt:lpstr>Combien de paires d’orthèses plantaires sont couvertes par ASSUREQ?</vt:lpstr>
      <vt:lpstr>L’appareil pour l’apnée du sommeil (CPAP) est couvert par ASSUREQ ainsi que le masque à oxygène. À quelle fréquence peut-on réclamer le masque à oxygène?</vt:lpstr>
      <vt:lpstr>2 critères distinguent le régime Santé Plus du régime Santé. Quelles sont-elles?</vt:lpstr>
      <vt:lpstr>Lors de retrouvailles avec des anciens collègues de travail, une personne exprime le souhait d’adhérer à l’AREQ et à ASSUREQ, car elle regrette de ne pas l’avoir fait lorsqu’elle a pris sa retraite en 2009. Elle vous demande votre aide. Que lui répondez-vous?</vt:lpstr>
      <vt:lpstr>Offre de formations</vt:lpstr>
      <vt:lpstr>Présentation PowerPoint</vt:lpstr>
      <vt:lpstr>Présentation PowerPoint</vt:lpstr>
      <vt:lpstr>La parole est à vous</vt:lpstr>
      <vt:lpstr>Présentation PowerPoint</vt:lpstr>
      <vt:lpstr>Dîner  Retour à 13 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ANNUEL</dc:title>
  <dc:creator>Johanne Freire</dc:creator>
  <cp:lastModifiedBy>Johanne Freire</cp:lastModifiedBy>
  <cp:revision>61</cp:revision>
  <dcterms:created xsi:type="dcterms:W3CDTF">2023-02-02T18:57:35Z</dcterms:created>
  <dcterms:modified xsi:type="dcterms:W3CDTF">2023-02-16T17:44:54Z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SrcDocmn">
    <vt:lpwstr/>
  </property>
  <property fmtid="{D5CDD505-2E9C-101B-9397-08002B2CF9AE}" pid="4" name="MediaServiceImageTags">
    <vt:lpwstr/>
  </property>
  <property fmtid="{D5CDD505-2E9C-101B-9397-08002B2CF9AE}" pid="5" name="i455f69a3de94733bb4a07473af4041d">
    <vt:lpwstr/>
  </property>
  <property fmtid="{D5CDD505-2E9C-101B-9397-08002B2CF9AE}" pid="6" name="TaxCatchAll">
    <vt:lpwstr/>
  </property>
  <property fmtid="{D5CDD505-2E9C-101B-9397-08002B2CF9AE}" pid="7" name="lb7118dd694e49a8a1432b69b9799bab">
    <vt:lpwstr/>
  </property>
  <property fmtid="{D5CDD505-2E9C-101B-9397-08002B2CF9AE}" pid="8" name="CodeClass">
    <vt:lpwstr/>
  </property>
  <property fmtid="{D5CDD505-2E9C-101B-9397-08002B2CF9AE}" pid="9" name="MotCle">
    <vt:lpwstr/>
  </property>
  <property fmtid="{D5CDD505-2E9C-101B-9397-08002B2CF9AE}" pid="10" name="f8587665e5c7469e96bfe242ded86e5d">
    <vt:lpwstr/>
  </property>
</Properties>
</file>